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20.xml" ContentType="application/vnd.openxmlformats-officedocument.presentationml.notesSlide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3" r:id="rId2"/>
    <p:sldId id="338" r:id="rId3"/>
    <p:sldId id="321" r:id="rId4"/>
    <p:sldId id="320" r:id="rId5"/>
    <p:sldId id="331" r:id="rId6"/>
    <p:sldId id="276" r:id="rId7"/>
    <p:sldId id="309" r:id="rId8"/>
    <p:sldId id="310" r:id="rId9"/>
    <p:sldId id="311" r:id="rId10"/>
    <p:sldId id="312" r:id="rId11"/>
    <p:sldId id="307" r:id="rId12"/>
    <p:sldId id="308" r:id="rId13"/>
    <p:sldId id="334" r:id="rId14"/>
    <p:sldId id="335" r:id="rId15"/>
    <p:sldId id="336" r:id="rId16"/>
    <p:sldId id="324" r:id="rId17"/>
    <p:sldId id="332" r:id="rId18"/>
    <p:sldId id="322" r:id="rId19"/>
    <p:sldId id="323" r:id="rId20"/>
    <p:sldId id="339" r:id="rId21"/>
    <p:sldId id="337" r:id="rId22"/>
    <p:sldId id="330" r:id="rId23"/>
    <p:sldId id="325" r:id="rId24"/>
    <p:sldId id="327" r:id="rId25"/>
    <p:sldId id="326" r:id="rId26"/>
    <p:sldId id="333" r:id="rId27"/>
    <p:sldId id="26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432" autoAdjust="0"/>
    <p:restoredTop sz="91228" autoAdjust="0"/>
  </p:normalViewPr>
  <p:slideViewPr>
    <p:cSldViewPr>
      <p:cViewPr>
        <p:scale>
          <a:sx n="50" d="100"/>
          <a:sy n="50" d="100"/>
        </p:scale>
        <p:origin x="-1710" y="-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B50894-A046-410B-9AA1-5FEAD82CFF49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305887-035E-4D29-B21A-EB61B1DB065D}">
      <dgm:prSet phldrT="[Текст]" custT="1"/>
      <dgm:spPr>
        <a:solidFill>
          <a:schemeClr val="tx2">
            <a:lumMod val="40000"/>
            <a:lumOff val="60000"/>
          </a:schemeClr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Совместная учебно-познавательная, творческая</a:t>
          </a:r>
        </a:p>
      </dgm:t>
    </dgm:pt>
    <dgm:pt modelId="{028ACA0C-8B28-45E0-8C95-8BF862409EC7}" type="parTrans" cxnId="{39D9BE65-5BE4-48D8-9043-0B018325C992}">
      <dgm:prSet/>
      <dgm:spPr/>
      <dgm:t>
        <a:bodyPr/>
        <a:lstStyle/>
        <a:p>
          <a:endParaRPr lang="ru-RU"/>
        </a:p>
      </dgm:t>
    </dgm:pt>
    <dgm:pt modelId="{B646DC9E-184B-4AD2-8C03-29567F19E04E}" type="sibTrans" cxnId="{39D9BE65-5BE4-48D8-9043-0B018325C992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659746DE-3EDC-4DD1-A65C-EB7BEFEF59CD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имеющая общую </a:t>
          </a:r>
          <a:endParaRPr lang="ru-RU" sz="2000" dirty="0">
            <a:solidFill>
              <a:schemeClr val="tx1"/>
            </a:solidFill>
          </a:endParaRPr>
        </a:p>
      </dgm:t>
    </dgm:pt>
    <dgm:pt modelId="{03F153EA-ACD1-4D79-B722-F36075BF4E44}" type="parTrans" cxnId="{D2F115A9-F888-45C2-B611-012CEBD7F7EB}">
      <dgm:prSet/>
      <dgm:spPr/>
      <dgm:t>
        <a:bodyPr/>
        <a:lstStyle/>
        <a:p>
          <a:endParaRPr lang="ru-RU"/>
        </a:p>
      </dgm:t>
    </dgm:pt>
    <dgm:pt modelId="{03836F86-4511-42C0-9487-50ACAE9A13A5}" type="sibTrans" cxnId="{D2F115A9-F888-45C2-B611-012CEBD7F7EB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B799E3CB-FFE5-4E43-814D-CF644148F261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FF0000"/>
              </a:solidFill>
            </a:rPr>
            <a:t>цель</a:t>
          </a:r>
          <a:r>
            <a:rPr lang="ru-RU" sz="1800" dirty="0" smtClean="0"/>
            <a:t>, согласованные методы, </a:t>
          </a:r>
          <a:r>
            <a:rPr lang="ru-RU" sz="1800" dirty="0" smtClean="0">
              <a:solidFill>
                <a:srgbClr val="FF0000"/>
              </a:solidFill>
            </a:rPr>
            <a:t>способы</a:t>
          </a:r>
          <a:r>
            <a:rPr lang="ru-RU" sz="1800" dirty="0" smtClean="0"/>
            <a:t> </a:t>
          </a:r>
          <a:r>
            <a:rPr lang="ru-RU" sz="1600" dirty="0" smtClean="0"/>
            <a:t>деятельности, </a:t>
          </a:r>
          <a:endParaRPr lang="ru-RU" sz="1600" dirty="0"/>
        </a:p>
      </dgm:t>
    </dgm:pt>
    <dgm:pt modelId="{293BF810-7182-4EB7-817F-5EA945C7DC18}" type="parTrans" cxnId="{E7A1DB2B-1555-4DF3-9311-E416C5681BD7}">
      <dgm:prSet/>
      <dgm:spPr/>
      <dgm:t>
        <a:bodyPr/>
        <a:lstStyle/>
        <a:p>
          <a:endParaRPr lang="ru-RU"/>
        </a:p>
      </dgm:t>
    </dgm:pt>
    <dgm:pt modelId="{956749FE-7891-4D70-B602-F07E6AC3DB58}" type="sibTrans" cxnId="{E7A1DB2B-1555-4DF3-9311-E416C5681BD7}">
      <dgm:prSet/>
      <dgm:spPr/>
      <dgm:t>
        <a:bodyPr/>
        <a:lstStyle/>
        <a:p>
          <a:endParaRPr lang="ru-RU"/>
        </a:p>
      </dgm:t>
    </dgm:pt>
    <dgm:pt modelId="{CA5C955E-CA76-4945-B342-E99FB9F11E7C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направленная на </a:t>
          </a:r>
          <a:endParaRPr lang="ru-RU" sz="2000" dirty="0">
            <a:solidFill>
              <a:schemeClr val="tx1"/>
            </a:solidFill>
          </a:endParaRPr>
        </a:p>
      </dgm:t>
    </dgm:pt>
    <dgm:pt modelId="{2D3AF47B-0A20-4986-B381-AF6AF619C686}" type="parTrans" cxnId="{48199269-D276-421B-9582-E6194FE353FB}">
      <dgm:prSet/>
      <dgm:spPr/>
      <dgm:t>
        <a:bodyPr/>
        <a:lstStyle/>
        <a:p>
          <a:endParaRPr lang="ru-RU"/>
        </a:p>
      </dgm:t>
    </dgm:pt>
    <dgm:pt modelId="{46E28FC3-5293-4BFA-BC95-E6887655E91C}" type="sibTrans" cxnId="{48199269-D276-421B-9582-E6194FE353FB}">
      <dgm:prSet/>
      <dgm:spPr/>
      <dgm:t>
        <a:bodyPr/>
        <a:lstStyle/>
        <a:p>
          <a:endParaRPr lang="ru-RU"/>
        </a:p>
      </dgm:t>
    </dgm:pt>
    <dgm:pt modelId="{268174DC-9243-48A4-9607-73CECD18EDB5}">
      <dgm:prSet phldrT="[Текст]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solidFill>
                <a:srgbClr val="FF0000"/>
              </a:solidFill>
            </a:rPr>
            <a:t>достижение</a:t>
          </a:r>
          <a:r>
            <a:rPr lang="ru-RU" dirty="0" smtClean="0"/>
            <a:t> общего результата по решению какой-либо </a:t>
          </a:r>
          <a:r>
            <a:rPr lang="ru-RU" dirty="0" smtClean="0">
              <a:solidFill>
                <a:srgbClr val="FF0000"/>
              </a:solidFill>
            </a:rPr>
            <a:t>проблемы</a:t>
          </a:r>
          <a:r>
            <a:rPr lang="ru-RU" dirty="0" smtClean="0"/>
            <a:t>, значимой для участников проекта</a:t>
          </a:r>
        </a:p>
        <a:p>
          <a:pPr marL="57150" indent="0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dirty="0"/>
        </a:p>
      </dgm:t>
    </dgm:pt>
    <dgm:pt modelId="{506B4386-185C-4284-A251-62BFC66256AA}" type="parTrans" cxnId="{09D58FF0-1CC3-470C-99D0-35629263964D}">
      <dgm:prSet/>
      <dgm:spPr/>
      <dgm:t>
        <a:bodyPr/>
        <a:lstStyle/>
        <a:p>
          <a:endParaRPr lang="ru-RU"/>
        </a:p>
      </dgm:t>
    </dgm:pt>
    <dgm:pt modelId="{A1EA09E5-AABE-4D3F-9219-ADA75F93D2D9}" type="sibTrans" cxnId="{09D58FF0-1CC3-470C-99D0-35629263964D}">
      <dgm:prSet/>
      <dgm:spPr/>
      <dgm:t>
        <a:bodyPr/>
        <a:lstStyle/>
        <a:p>
          <a:endParaRPr lang="ru-RU"/>
        </a:p>
      </dgm:t>
    </dgm:pt>
    <dgm:pt modelId="{C17CB768-EE82-4912-B6B7-86F5AFD5485D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FF0000"/>
              </a:solidFill>
            </a:rPr>
            <a:t>деятельность </a:t>
          </a:r>
          <a:r>
            <a:rPr lang="ru-RU" sz="1800" dirty="0" smtClean="0"/>
            <a:t>учащихся-партнеров</a:t>
          </a:r>
          <a:r>
            <a:rPr lang="ru-RU" sz="1200" dirty="0" smtClean="0"/>
            <a:t>,</a:t>
          </a:r>
          <a:endParaRPr lang="ru-RU" sz="1200" dirty="0"/>
        </a:p>
      </dgm:t>
    </dgm:pt>
    <dgm:pt modelId="{2428282F-96AC-4A3B-9122-3E54ECD780F3}" type="sibTrans" cxnId="{70CF694D-8884-45F0-8E8F-900DDC06D124}">
      <dgm:prSet/>
      <dgm:spPr/>
      <dgm:t>
        <a:bodyPr/>
        <a:lstStyle/>
        <a:p>
          <a:endParaRPr lang="ru-RU"/>
        </a:p>
      </dgm:t>
    </dgm:pt>
    <dgm:pt modelId="{87EEAF24-B265-491A-AA6A-4A65CE9597C3}" type="parTrans" cxnId="{70CF694D-8884-45F0-8E8F-900DDC06D124}">
      <dgm:prSet/>
      <dgm:spPr/>
      <dgm:t>
        <a:bodyPr/>
        <a:lstStyle/>
        <a:p>
          <a:endParaRPr lang="ru-RU"/>
        </a:p>
      </dgm:t>
    </dgm:pt>
    <dgm:pt modelId="{A252FFE1-6C9F-4E75-BD3D-7B3D32AA72E8}" type="pres">
      <dgm:prSet presAssocID="{3DB50894-A046-410B-9AA1-5FEAD82CFF4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D77552-0ACD-448D-A774-8C35BC8FEE07}" type="pres">
      <dgm:prSet presAssocID="{BD305887-035E-4D29-B21A-EB61B1DB065D}" presName="composite" presStyleCnt="0"/>
      <dgm:spPr/>
    </dgm:pt>
    <dgm:pt modelId="{446BAB8E-D3C2-4302-853F-DB01B0F68493}" type="pres">
      <dgm:prSet presAssocID="{BD305887-035E-4D29-B21A-EB61B1DB065D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7F868-46A1-4FC5-995F-62A9C440BF7A}" type="pres">
      <dgm:prSet presAssocID="{BD305887-035E-4D29-B21A-EB61B1DB065D}" presName="parSh" presStyleLbl="node1" presStyleIdx="0" presStyleCnt="3" custScaleY="271780"/>
      <dgm:spPr/>
      <dgm:t>
        <a:bodyPr/>
        <a:lstStyle/>
        <a:p>
          <a:endParaRPr lang="ru-RU"/>
        </a:p>
      </dgm:t>
    </dgm:pt>
    <dgm:pt modelId="{77621642-1C96-447C-8815-44472056003A}" type="pres">
      <dgm:prSet presAssocID="{BD305887-035E-4D29-B21A-EB61B1DB065D}" presName="desTx" presStyleLbl="fgAcc1" presStyleIdx="0" presStyleCnt="3" custScaleX="114876" custScaleY="61238" custLinFactNeighborX="2987" custLinFactNeighborY="-22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AB498-68AC-47D8-B984-ECBCA8F922AF}" type="pres">
      <dgm:prSet presAssocID="{B646DC9E-184B-4AD2-8C03-29567F19E04E}" presName="sibTrans" presStyleLbl="sibTrans2D1" presStyleIdx="0" presStyleCnt="2" custLinFactNeighborX="-1312" custLinFactNeighborY="45543"/>
      <dgm:spPr/>
      <dgm:t>
        <a:bodyPr/>
        <a:lstStyle/>
        <a:p>
          <a:endParaRPr lang="ru-RU"/>
        </a:p>
      </dgm:t>
    </dgm:pt>
    <dgm:pt modelId="{46C71178-4D19-4FD2-94D1-7E988063A1A8}" type="pres">
      <dgm:prSet presAssocID="{B646DC9E-184B-4AD2-8C03-29567F19E04E}" presName="connTx" presStyleLbl="sibTrans2D1" presStyleIdx="0" presStyleCnt="2"/>
      <dgm:spPr/>
      <dgm:t>
        <a:bodyPr/>
        <a:lstStyle/>
        <a:p>
          <a:endParaRPr lang="ru-RU"/>
        </a:p>
      </dgm:t>
    </dgm:pt>
    <dgm:pt modelId="{78D29781-F27A-4852-A5A4-08F419F75ECC}" type="pres">
      <dgm:prSet presAssocID="{659746DE-3EDC-4DD1-A65C-EB7BEFEF59CD}" presName="composite" presStyleCnt="0"/>
      <dgm:spPr/>
    </dgm:pt>
    <dgm:pt modelId="{2ECF48BC-AD73-4833-A9DA-7F98F3C1A1CD}" type="pres">
      <dgm:prSet presAssocID="{659746DE-3EDC-4DD1-A65C-EB7BEFEF59CD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3821D7-DB0D-43AD-8BB0-712391EBE9CC}" type="pres">
      <dgm:prSet presAssocID="{659746DE-3EDC-4DD1-A65C-EB7BEFEF59CD}" presName="parSh" presStyleLbl="node1" presStyleIdx="1" presStyleCnt="3" custScaleY="273277"/>
      <dgm:spPr/>
      <dgm:t>
        <a:bodyPr/>
        <a:lstStyle/>
        <a:p>
          <a:endParaRPr lang="ru-RU"/>
        </a:p>
      </dgm:t>
    </dgm:pt>
    <dgm:pt modelId="{E42890CE-AC5C-4D28-A17F-5A5B464EBF48}" type="pres">
      <dgm:prSet presAssocID="{659746DE-3EDC-4DD1-A65C-EB7BEFEF59CD}" presName="desTx" presStyleLbl="fgAcc1" presStyleIdx="1" presStyleCnt="3" custScaleY="73198" custLinFactNeighborX="8173" custLinFactNeighborY="-51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A3CB13-194F-476A-907D-BDAC78F9D8AD}" type="pres">
      <dgm:prSet presAssocID="{03836F86-4511-42C0-9487-50ACAE9A13A5}" presName="sibTrans" presStyleLbl="sibTrans2D1" presStyleIdx="1" presStyleCnt="2" custAng="666983" custLinFactNeighborX="3339" custLinFactNeighborY="-8079"/>
      <dgm:spPr/>
      <dgm:t>
        <a:bodyPr/>
        <a:lstStyle/>
        <a:p>
          <a:endParaRPr lang="ru-RU"/>
        </a:p>
      </dgm:t>
    </dgm:pt>
    <dgm:pt modelId="{2857777B-E411-44C6-A546-AE21BD8CB02D}" type="pres">
      <dgm:prSet presAssocID="{03836F86-4511-42C0-9487-50ACAE9A13A5}" presName="connTx" presStyleLbl="sibTrans2D1" presStyleIdx="1" presStyleCnt="2"/>
      <dgm:spPr/>
      <dgm:t>
        <a:bodyPr/>
        <a:lstStyle/>
        <a:p>
          <a:endParaRPr lang="ru-RU"/>
        </a:p>
      </dgm:t>
    </dgm:pt>
    <dgm:pt modelId="{7F66BE14-2AC6-49CC-9598-2652EE387DD6}" type="pres">
      <dgm:prSet presAssocID="{CA5C955E-CA76-4945-B342-E99FB9F11E7C}" presName="composite" presStyleCnt="0"/>
      <dgm:spPr/>
    </dgm:pt>
    <dgm:pt modelId="{2D9C9FDB-4859-4CD3-A511-B962E8C19FBC}" type="pres">
      <dgm:prSet presAssocID="{CA5C955E-CA76-4945-B342-E99FB9F11E7C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4C32DC-B382-407B-B1F6-F931878F4F96}" type="pres">
      <dgm:prSet presAssocID="{CA5C955E-CA76-4945-B342-E99FB9F11E7C}" presName="parSh" presStyleLbl="node1" presStyleIdx="2" presStyleCnt="3" custScaleX="105307" custLinFactNeighborX="6204" custLinFactNeighborY="-28233"/>
      <dgm:spPr/>
      <dgm:t>
        <a:bodyPr/>
        <a:lstStyle/>
        <a:p>
          <a:endParaRPr lang="ru-RU"/>
        </a:p>
      </dgm:t>
    </dgm:pt>
    <dgm:pt modelId="{144A8631-8F61-4486-B0D8-FDA72A4BCF1C}" type="pres">
      <dgm:prSet presAssocID="{CA5C955E-CA76-4945-B342-E99FB9F11E7C}" presName="desTx" presStyleLbl="fgAcc1" presStyleIdx="2" presStyleCnt="3" custScaleY="92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F115A9-F888-45C2-B611-012CEBD7F7EB}" srcId="{3DB50894-A046-410B-9AA1-5FEAD82CFF49}" destId="{659746DE-3EDC-4DD1-A65C-EB7BEFEF59CD}" srcOrd="1" destOrd="0" parTransId="{03F153EA-ACD1-4D79-B722-F36075BF4E44}" sibTransId="{03836F86-4511-42C0-9487-50ACAE9A13A5}"/>
    <dgm:cxn modelId="{70CF694D-8884-45F0-8E8F-900DDC06D124}" srcId="{BD305887-035E-4D29-B21A-EB61B1DB065D}" destId="{C17CB768-EE82-4912-B6B7-86F5AFD5485D}" srcOrd="0" destOrd="0" parTransId="{87EEAF24-B265-491A-AA6A-4A65CE9597C3}" sibTransId="{2428282F-96AC-4A3B-9122-3E54ECD780F3}"/>
    <dgm:cxn modelId="{39ED6909-159A-4CFD-8ACA-895144515AF8}" type="presOf" srcId="{B799E3CB-FFE5-4E43-814D-CF644148F261}" destId="{E42890CE-AC5C-4D28-A17F-5A5B464EBF48}" srcOrd="0" destOrd="0" presId="urn:microsoft.com/office/officeart/2005/8/layout/process3"/>
    <dgm:cxn modelId="{8F42AD31-4622-4337-9827-1A6AF33F0FD1}" type="presOf" srcId="{268174DC-9243-48A4-9607-73CECD18EDB5}" destId="{144A8631-8F61-4486-B0D8-FDA72A4BCF1C}" srcOrd="0" destOrd="0" presId="urn:microsoft.com/office/officeart/2005/8/layout/process3"/>
    <dgm:cxn modelId="{48199269-D276-421B-9582-E6194FE353FB}" srcId="{3DB50894-A046-410B-9AA1-5FEAD82CFF49}" destId="{CA5C955E-CA76-4945-B342-E99FB9F11E7C}" srcOrd="2" destOrd="0" parTransId="{2D3AF47B-0A20-4986-B381-AF6AF619C686}" sibTransId="{46E28FC3-5293-4BFA-BC95-E6887655E91C}"/>
    <dgm:cxn modelId="{E7A1DB2B-1555-4DF3-9311-E416C5681BD7}" srcId="{659746DE-3EDC-4DD1-A65C-EB7BEFEF59CD}" destId="{B799E3CB-FFE5-4E43-814D-CF644148F261}" srcOrd="0" destOrd="0" parTransId="{293BF810-7182-4EB7-817F-5EA945C7DC18}" sibTransId="{956749FE-7891-4D70-B602-F07E6AC3DB58}"/>
    <dgm:cxn modelId="{71E28048-6352-4595-BC25-0E035E027334}" type="presOf" srcId="{C17CB768-EE82-4912-B6B7-86F5AFD5485D}" destId="{77621642-1C96-447C-8815-44472056003A}" srcOrd="0" destOrd="0" presId="urn:microsoft.com/office/officeart/2005/8/layout/process3"/>
    <dgm:cxn modelId="{39D9BE65-5BE4-48D8-9043-0B018325C992}" srcId="{3DB50894-A046-410B-9AA1-5FEAD82CFF49}" destId="{BD305887-035E-4D29-B21A-EB61B1DB065D}" srcOrd="0" destOrd="0" parTransId="{028ACA0C-8B28-45E0-8C95-8BF862409EC7}" sibTransId="{B646DC9E-184B-4AD2-8C03-29567F19E04E}"/>
    <dgm:cxn modelId="{478A2E4C-050D-4E19-8232-BA7991DBCBE8}" type="presOf" srcId="{CA5C955E-CA76-4945-B342-E99FB9F11E7C}" destId="{2D9C9FDB-4859-4CD3-A511-B962E8C19FBC}" srcOrd="0" destOrd="0" presId="urn:microsoft.com/office/officeart/2005/8/layout/process3"/>
    <dgm:cxn modelId="{1ACE8017-4002-4C32-A6A9-1E447EE73D97}" type="presOf" srcId="{659746DE-3EDC-4DD1-A65C-EB7BEFEF59CD}" destId="{2ECF48BC-AD73-4833-A9DA-7F98F3C1A1CD}" srcOrd="0" destOrd="0" presId="urn:microsoft.com/office/officeart/2005/8/layout/process3"/>
    <dgm:cxn modelId="{17A78212-3772-46C3-BB94-34D8F3494272}" type="presOf" srcId="{BD305887-035E-4D29-B21A-EB61B1DB065D}" destId="{446BAB8E-D3C2-4302-853F-DB01B0F68493}" srcOrd="0" destOrd="0" presId="urn:microsoft.com/office/officeart/2005/8/layout/process3"/>
    <dgm:cxn modelId="{00541445-0D44-4E54-914D-C81C3C93DF8E}" type="presOf" srcId="{B646DC9E-184B-4AD2-8C03-29567F19E04E}" destId="{282AB498-68AC-47D8-B984-ECBCA8F922AF}" srcOrd="0" destOrd="0" presId="urn:microsoft.com/office/officeart/2005/8/layout/process3"/>
    <dgm:cxn modelId="{4DDA6089-0E42-45D5-A8F8-99591A01BC38}" type="presOf" srcId="{BD305887-035E-4D29-B21A-EB61B1DB065D}" destId="{DE37F868-46A1-4FC5-995F-62A9C440BF7A}" srcOrd="1" destOrd="0" presId="urn:microsoft.com/office/officeart/2005/8/layout/process3"/>
    <dgm:cxn modelId="{2421EBC1-B380-43D4-B737-57CF33D7DB35}" type="presOf" srcId="{03836F86-4511-42C0-9487-50ACAE9A13A5}" destId="{FEA3CB13-194F-476A-907D-BDAC78F9D8AD}" srcOrd="0" destOrd="0" presId="urn:microsoft.com/office/officeart/2005/8/layout/process3"/>
    <dgm:cxn modelId="{DE7D336F-B319-4336-B2D8-39BA89BD160E}" type="presOf" srcId="{659746DE-3EDC-4DD1-A65C-EB7BEFEF59CD}" destId="{623821D7-DB0D-43AD-8BB0-712391EBE9CC}" srcOrd="1" destOrd="0" presId="urn:microsoft.com/office/officeart/2005/8/layout/process3"/>
    <dgm:cxn modelId="{C650FD43-26F7-4788-A060-179A362BCCB9}" type="presOf" srcId="{3DB50894-A046-410B-9AA1-5FEAD82CFF49}" destId="{A252FFE1-6C9F-4E75-BD3D-7B3D32AA72E8}" srcOrd="0" destOrd="0" presId="urn:microsoft.com/office/officeart/2005/8/layout/process3"/>
    <dgm:cxn modelId="{09D58FF0-1CC3-470C-99D0-35629263964D}" srcId="{CA5C955E-CA76-4945-B342-E99FB9F11E7C}" destId="{268174DC-9243-48A4-9607-73CECD18EDB5}" srcOrd="0" destOrd="0" parTransId="{506B4386-185C-4284-A251-62BFC66256AA}" sibTransId="{A1EA09E5-AABE-4D3F-9219-ADA75F93D2D9}"/>
    <dgm:cxn modelId="{4E8F97EA-E652-414A-9229-5525C9071E2A}" type="presOf" srcId="{CA5C955E-CA76-4945-B342-E99FB9F11E7C}" destId="{B24C32DC-B382-407B-B1F6-F931878F4F96}" srcOrd="1" destOrd="0" presId="urn:microsoft.com/office/officeart/2005/8/layout/process3"/>
    <dgm:cxn modelId="{0DF9C46D-B452-430E-9D76-2E09CD102CBD}" type="presOf" srcId="{B646DC9E-184B-4AD2-8C03-29567F19E04E}" destId="{46C71178-4D19-4FD2-94D1-7E988063A1A8}" srcOrd="1" destOrd="0" presId="urn:microsoft.com/office/officeart/2005/8/layout/process3"/>
    <dgm:cxn modelId="{30A5EA99-E431-4AD4-A40B-1AFA1B51971E}" type="presOf" srcId="{03836F86-4511-42C0-9487-50ACAE9A13A5}" destId="{2857777B-E411-44C6-A546-AE21BD8CB02D}" srcOrd="1" destOrd="0" presId="urn:microsoft.com/office/officeart/2005/8/layout/process3"/>
    <dgm:cxn modelId="{D72035BE-6FF6-40DE-92A2-B1329550AA18}" type="presParOf" srcId="{A252FFE1-6C9F-4E75-BD3D-7B3D32AA72E8}" destId="{55D77552-0ACD-448D-A774-8C35BC8FEE07}" srcOrd="0" destOrd="0" presId="urn:microsoft.com/office/officeart/2005/8/layout/process3"/>
    <dgm:cxn modelId="{05DFBF77-7496-4E21-9671-B83D6DE115A0}" type="presParOf" srcId="{55D77552-0ACD-448D-A774-8C35BC8FEE07}" destId="{446BAB8E-D3C2-4302-853F-DB01B0F68493}" srcOrd="0" destOrd="0" presId="urn:microsoft.com/office/officeart/2005/8/layout/process3"/>
    <dgm:cxn modelId="{134E7B12-2AD1-4309-9551-F30772D6E6A3}" type="presParOf" srcId="{55D77552-0ACD-448D-A774-8C35BC8FEE07}" destId="{DE37F868-46A1-4FC5-995F-62A9C440BF7A}" srcOrd="1" destOrd="0" presId="urn:microsoft.com/office/officeart/2005/8/layout/process3"/>
    <dgm:cxn modelId="{8A6359B9-CB22-4BED-8FDB-2342EB5AE42A}" type="presParOf" srcId="{55D77552-0ACD-448D-A774-8C35BC8FEE07}" destId="{77621642-1C96-447C-8815-44472056003A}" srcOrd="2" destOrd="0" presId="urn:microsoft.com/office/officeart/2005/8/layout/process3"/>
    <dgm:cxn modelId="{6AACF148-2BDF-4483-BD24-88BA2AAF683F}" type="presParOf" srcId="{A252FFE1-6C9F-4E75-BD3D-7B3D32AA72E8}" destId="{282AB498-68AC-47D8-B984-ECBCA8F922AF}" srcOrd="1" destOrd="0" presId="urn:microsoft.com/office/officeart/2005/8/layout/process3"/>
    <dgm:cxn modelId="{DA6487C7-C0A2-41D3-B8E7-D4446CF784B0}" type="presParOf" srcId="{282AB498-68AC-47D8-B984-ECBCA8F922AF}" destId="{46C71178-4D19-4FD2-94D1-7E988063A1A8}" srcOrd="0" destOrd="0" presId="urn:microsoft.com/office/officeart/2005/8/layout/process3"/>
    <dgm:cxn modelId="{4BB65E2B-3E1E-4616-BBC4-3AD2DB72E16F}" type="presParOf" srcId="{A252FFE1-6C9F-4E75-BD3D-7B3D32AA72E8}" destId="{78D29781-F27A-4852-A5A4-08F419F75ECC}" srcOrd="2" destOrd="0" presId="urn:microsoft.com/office/officeart/2005/8/layout/process3"/>
    <dgm:cxn modelId="{FED3EF13-925F-4E99-AC15-1B8A4753DB12}" type="presParOf" srcId="{78D29781-F27A-4852-A5A4-08F419F75ECC}" destId="{2ECF48BC-AD73-4833-A9DA-7F98F3C1A1CD}" srcOrd="0" destOrd="0" presId="urn:microsoft.com/office/officeart/2005/8/layout/process3"/>
    <dgm:cxn modelId="{203CB001-20A9-4327-A6E5-D3A1CB74943E}" type="presParOf" srcId="{78D29781-F27A-4852-A5A4-08F419F75ECC}" destId="{623821D7-DB0D-43AD-8BB0-712391EBE9CC}" srcOrd="1" destOrd="0" presId="urn:microsoft.com/office/officeart/2005/8/layout/process3"/>
    <dgm:cxn modelId="{02592CBE-CA7C-444E-8C9B-939CC811CFF8}" type="presParOf" srcId="{78D29781-F27A-4852-A5A4-08F419F75ECC}" destId="{E42890CE-AC5C-4D28-A17F-5A5B464EBF48}" srcOrd="2" destOrd="0" presId="urn:microsoft.com/office/officeart/2005/8/layout/process3"/>
    <dgm:cxn modelId="{69AAE2C3-F781-4141-9146-2C67D8546F69}" type="presParOf" srcId="{A252FFE1-6C9F-4E75-BD3D-7B3D32AA72E8}" destId="{FEA3CB13-194F-476A-907D-BDAC78F9D8AD}" srcOrd="3" destOrd="0" presId="urn:microsoft.com/office/officeart/2005/8/layout/process3"/>
    <dgm:cxn modelId="{E1406A6A-9F7F-4D3F-997D-AD841599A78A}" type="presParOf" srcId="{FEA3CB13-194F-476A-907D-BDAC78F9D8AD}" destId="{2857777B-E411-44C6-A546-AE21BD8CB02D}" srcOrd="0" destOrd="0" presId="urn:microsoft.com/office/officeart/2005/8/layout/process3"/>
    <dgm:cxn modelId="{7C0BF6DF-7A0A-4F39-889E-937ECC7C6440}" type="presParOf" srcId="{A252FFE1-6C9F-4E75-BD3D-7B3D32AA72E8}" destId="{7F66BE14-2AC6-49CC-9598-2652EE387DD6}" srcOrd="4" destOrd="0" presId="urn:microsoft.com/office/officeart/2005/8/layout/process3"/>
    <dgm:cxn modelId="{D6C6BDBF-7F6E-4EAA-A774-623CC0448232}" type="presParOf" srcId="{7F66BE14-2AC6-49CC-9598-2652EE387DD6}" destId="{2D9C9FDB-4859-4CD3-A511-B962E8C19FBC}" srcOrd="0" destOrd="0" presId="urn:microsoft.com/office/officeart/2005/8/layout/process3"/>
    <dgm:cxn modelId="{7DBCDF1E-7D06-445E-BF40-077A09CD74B9}" type="presParOf" srcId="{7F66BE14-2AC6-49CC-9598-2652EE387DD6}" destId="{B24C32DC-B382-407B-B1F6-F931878F4F96}" srcOrd="1" destOrd="0" presId="urn:microsoft.com/office/officeart/2005/8/layout/process3"/>
    <dgm:cxn modelId="{016AE31F-262D-4BE8-B0EE-C937ABAF9161}" type="presParOf" srcId="{7F66BE14-2AC6-49CC-9598-2652EE387DD6}" destId="{144A8631-8F61-4486-B0D8-FDA72A4BCF1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D25FC5-2DC2-4CF2-8063-75805B197E5F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97817F6A-D436-40EF-B43B-1781D1399AF0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/>
            <a:t>Это деятельность, которая позволяет проявить себя индивидуально или в группе</a:t>
          </a:r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/>
        </a:p>
      </dgm:t>
    </dgm:pt>
    <dgm:pt modelId="{0B4F05D1-8D4E-434B-8E9D-1C4CE5B05A6E}" type="parTrans" cxnId="{20E91F59-4982-41A0-B60F-4AB73057D019}">
      <dgm:prSet/>
      <dgm:spPr/>
      <dgm:t>
        <a:bodyPr/>
        <a:lstStyle/>
        <a:p>
          <a:endParaRPr lang="ru-RU"/>
        </a:p>
      </dgm:t>
    </dgm:pt>
    <dgm:pt modelId="{4B0EE1D1-7D0C-4840-BAFE-128130F94005}" type="sibTrans" cxnId="{20E91F59-4982-41A0-B60F-4AB73057D019}">
      <dgm:prSet/>
      <dgm:spPr/>
      <dgm:t>
        <a:bodyPr/>
        <a:lstStyle/>
        <a:p>
          <a:endParaRPr lang="ru-RU"/>
        </a:p>
      </dgm:t>
    </dgm:pt>
    <dgm:pt modelId="{C06ADFB9-F088-47F7-9033-890150CE17EE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/>
            <a:t>Попробовать свои силы, приложить свои знания, принести пользу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dirty="0"/>
        </a:p>
      </dgm:t>
    </dgm:pt>
    <dgm:pt modelId="{1C07AB77-0676-4744-AB45-0E036E54A6B7}" type="parTrans" cxnId="{9B85738E-285A-4787-8AF9-460449697D50}">
      <dgm:prSet/>
      <dgm:spPr/>
      <dgm:t>
        <a:bodyPr/>
        <a:lstStyle/>
        <a:p>
          <a:endParaRPr lang="ru-RU"/>
        </a:p>
      </dgm:t>
    </dgm:pt>
    <dgm:pt modelId="{D714BBFD-364D-4971-B2FD-5609D54E52F4}" type="sibTrans" cxnId="{9B85738E-285A-4787-8AF9-460449697D50}">
      <dgm:prSet/>
      <dgm:spPr/>
      <dgm:t>
        <a:bodyPr/>
        <a:lstStyle/>
        <a:p>
          <a:endParaRPr lang="ru-RU"/>
        </a:p>
      </dgm:t>
    </dgm:pt>
    <dgm:pt modelId="{BEF4C8FC-7B53-4711-9D80-9890BE852D88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/>
            <a:t>Это возможность раскрытия своего творческого потенциала</a:t>
          </a:r>
        </a:p>
        <a:p>
          <a:pPr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dirty="0"/>
        </a:p>
      </dgm:t>
    </dgm:pt>
    <dgm:pt modelId="{AC3E773F-9C12-4C2B-9CD0-CD9525B3C6FD}" type="sibTrans" cxnId="{4B89E5C3-B327-454A-9AA3-EE1DC94618EC}">
      <dgm:prSet/>
      <dgm:spPr/>
      <dgm:t>
        <a:bodyPr/>
        <a:lstStyle/>
        <a:p>
          <a:endParaRPr lang="ru-RU"/>
        </a:p>
      </dgm:t>
    </dgm:pt>
    <dgm:pt modelId="{17BE6EC7-1928-4AC6-BE3A-EE9767EA1FC1}" type="parTrans" cxnId="{4B89E5C3-B327-454A-9AA3-EE1DC94618EC}">
      <dgm:prSet/>
      <dgm:spPr/>
      <dgm:t>
        <a:bodyPr/>
        <a:lstStyle/>
        <a:p>
          <a:endParaRPr lang="ru-RU"/>
        </a:p>
      </dgm:t>
    </dgm:pt>
    <dgm:pt modelId="{B19945CF-4A4A-4D75-A2FA-657C671E09CC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/>
            <a:t>Показать публично достигнутый результат</a:t>
          </a:r>
        </a:p>
        <a:p>
          <a:pPr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dirty="0"/>
        </a:p>
      </dgm:t>
    </dgm:pt>
    <dgm:pt modelId="{673E1CD0-60A2-4D02-889C-55F8F6F182D0}" type="parTrans" cxnId="{25E36419-CB4E-4712-96AD-F813938DE875}">
      <dgm:prSet/>
      <dgm:spPr/>
      <dgm:t>
        <a:bodyPr/>
        <a:lstStyle/>
        <a:p>
          <a:endParaRPr lang="ru-RU"/>
        </a:p>
      </dgm:t>
    </dgm:pt>
    <dgm:pt modelId="{03E10D60-7C73-44EA-A041-861510D7443A}" type="sibTrans" cxnId="{25E36419-CB4E-4712-96AD-F813938DE875}">
      <dgm:prSet/>
      <dgm:spPr/>
      <dgm:t>
        <a:bodyPr/>
        <a:lstStyle/>
        <a:p>
          <a:endParaRPr lang="ru-RU"/>
        </a:p>
      </dgm:t>
    </dgm:pt>
    <dgm:pt modelId="{20AEAFCA-4837-4363-BEB2-0D83BD6337A8}" type="pres">
      <dgm:prSet presAssocID="{46D25FC5-2DC2-4CF2-8063-75805B197E5F}" presName="compositeShape" presStyleCnt="0">
        <dgm:presLayoutVars>
          <dgm:dir/>
          <dgm:resizeHandles/>
        </dgm:presLayoutVars>
      </dgm:prSet>
      <dgm:spPr/>
    </dgm:pt>
    <dgm:pt modelId="{D09A081C-F67B-4EF5-9D31-DFDC126BD968}" type="pres">
      <dgm:prSet presAssocID="{46D25FC5-2DC2-4CF2-8063-75805B197E5F}" presName="pyramid" presStyleLbl="node1" presStyleIdx="0" presStyleCnt="1" custLinFactNeighborX="-24375" custLinFactNeighborY="-29883"/>
      <dgm:spPr/>
    </dgm:pt>
    <dgm:pt modelId="{81560688-94A1-41B2-A788-06D32ED4F284}" type="pres">
      <dgm:prSet presAssocID="{46D25FC5-2DC2-4CF2-8063-75805B197E5F}" presName="theList" presStyleCnt="0"/>
      <dgm:spPr/>
    </dgm:pt>
    <dgm:pt modelId="{63C71DEB-BC41-4600-AE1F-AA7A502BFD23}" type="pres">
      <dgm:prSet presAssocID="{BEF4C8FC-7B53-4711-9D80-9890BE852D88}" presName="aNode" presStyleLbl="fgAcc1" presStyleIdx="0" presStyleCnt="4" custScaleX="195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D3207-C1A4-42D3-9E6C-2ED390CB6327}" type="pres">
      <dgm:prSet presAssocID="{BEF4C8FC-7B53-4711-9D80-9890BE852D88}" presName="aSpace" presStyleCnt="0"/>
      <dgm:spPr/>
    </dgm:pt>
    <dgm:pt modelId="{B5FDCB33-9157-43FC-B317-4F90CAE61817}" type="pres">
      <dgm:prSet presAssocID="{97817F6A-D436-40EF-B43B-1781D1399AF0}" presName="aNode" presStyleLbl="fgAcc1" presStyleIdx="1" presStyleCnt="4" custScaleX="195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805A09-4098-4898-A16A-50D10E5913D0}" type="pres">
      <dgm:prSet presAssocID="{97817F6A-D436-40EF-B43B-1781D1399AF0}" presName="aSpace" presStyleCnt="0"/>
      <dgm:spPr/>
    </dgm:pt>
    <dgm:pt modelId="{57DDF82A-DB32-4A4E-B0F1-2B9AAB7B020A}" type="pres">
      <dgm:prSet presAssocID="{C06ADFB9-F088-47F7-9033-890150CE17EE}" presName="aNode" presStyleLbl="fgAcc1" presStyleIdx="2" presStyleCnt="4" custScaleX="195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44B135-33A2-4FB8-B555-C8ABC6B65CD3}" type="pres">
      <dgm:prSet presAssocID="{C06ADFB9-F088-47F7-9033-890150CE17EE}" presName="aSpace" presStyleCnt="0"/>
      <dgm:spPr/>
    </dgm:pt>
    <dgm:pt modelId="{021F0572-C8B6-4414-ACBB-9168A1ABE19E}" type="pres">
      <dgm:prSet presAssocID="{B19945CF-4A4A-4D75-A2FA-657C671E09CC}" presName="aNode" presStyleLbl="fgAcc1" presStyleIdx="3" presStyleCnt="4" custScaleX="195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D77D4-FF9E-46C7-BA80-3BBD80764B96}" type="pres">
      <dgm:prSet presAssocID="{B19945CF-4A4A-4D75-A2FA-657C671E09CC}" presName="aSpace" presStyleCnt="0"/>
      <dgm:spPr/>
    </dgm:pt>
  </dgm:ptLst>
  <dgm:cxnLst>
    <dgm:cxn modelId="{4B89E5C3-B327-454A-9AA3-EE1DC94618EC}" srcId="{46D25FC5-2DC2-4CF2-8063-75805B197E5F}" destId="{BEF4C8FC-7B53-4711-9D80-9890BE852D88}" srcOrd="0" destOrd="0" parTransId="{17BE6EC7-1928-4AC6-BE3A-EE9767EA1FC1}" sibTransId="{AC3E773F-9C12-4C2B-9CD0-CD9525B3C6FD}"/>
    <dgm:cxn modelId="{9B85738E-285A-4787-8AF9-460449697D50}" srcId="{46D25FC5-2DC2-4CF2-8063-75805B197E5F}" destId="{C06ADFB9-F088-47F7-9033-890150CE17EE}" srcOrd="2" destOrd="0" parTransId="{1C07AB77-0676-4744-AB45-0E036E54A6B7}" sibTransId="{D714BBFD-364D-4971-B2FD-5609D54E52F4}"/>
    <dgm:cxn modelId="{2A7B3391-D2E8-4E26-8EC7-56D1BDA23573}" type="presOf" srcId="{BEF4C8FC-7B53-4711-9D80-9890BE852D88}" destId="{63C71DEB-BC41-4600-AE1F-AA7A502BFD23}" srcOrd="0" destOrd="0" presId="urn:microsoft.com/office/officeart/2005/8/layout/pyramid2"/>
    <dgm:cxn modelId="{25E36419-CB4E-4712-96AD-F813938DE875}" srcId="{46D25FC5-2DC2-4CF2-8063-75805B197E5F}" destId="{B19945CF-4A4A-4D75-A2FA-657C671E09CC}" srcOrd="3" destOrd="0" parTransId="{673E1CD0-60A2-4D02-889C-55F8F6F182D0}" sibTransId="{03E10D60-7C73-44EA-A041-861510D7443A}"/>
    <dgm:cxn modelId="{CE1479A1-E026-44A6-9FE9-24EC0AA3EB06}" type="presOf" srcId="{46D25FC5-2DC2-4CF2-8063-75805B197E5F}" destId="{20AEAFCA-4837-4363-BEB2-0D83BD6337A8}" srcOrd="0" destOrd="0" presId="urn:microsoft.com/office/officeart/2005/8/layout/pyramid2"/>
    <dgm:cxn modelId="{054E1271-A3C6-46A6-BB32-72105BCDA4FF}" type="presOf" srcId="{97817F6A-D436-40EF-B43B-1781D1399AF0}" destId="{B5FDCB33-9157-43FC-B317-4F90CAE61817}" srcOrd="0" destOrd="0" presId="urn:microsoft.com/office/officeart/2005/8/layout/pyramid2"/>
    <dgm:cxn modelId="{20E91F59-4982-41A0-B60F-4AB73057D019}" srcId="{46D25FC5-2DC2-4CF2-8063-75805B197E5F}" destId="{97817F6A-D436-40EF-B43B-1781D1399AF0}" srcOrd="1" destOrd="0" parTransId="{0B4F05D1-8D4E-434B-8E9D-1C4CE5B05A6E}" sibTransId="{4B0EE1D1-7D0C-4840-BAFE-128130F94005}"/>
    <dgm:cxn modelId="{C71B3BE4-BA47-4DA7-B6D8-75E997021811}" type="presOf" srcId="{C06ADFB9-F088-47F7-9033-890150CE17EE}" destId="{57DDF82A-DB32-4A4E-B0F1-2B9AAB7B020A}" srcOrd="0" destOrd="0" presId="urn:microsoft.com/office/officeart/2005/8/layout/pyramid2"/>
    <dgm:cxn modelId="{415100FC-81CE-48D8-B586-F2E4A3DF7026}" type="presOf" srcId="{B19945CF-4A4A-4D75-A2FA-657C671E09CC}" destId="{021F0572-C8B6-4414-ACBB-9168A1ABE19E}" srcOrd="0" destOrd="0" presId="urn:microsoft.com/office/officeart/2005/8/layout/pyramid2"/>
    <dgm:cxn modelId="{145B4DF1-52C6-4B23-BACB-4F4F39F513D1}" type="presParOf" srcId="{20AEAFCA-4837-4363-BEB2-0D83BD6337A8}" destId="{D09A081C-F67B-4EF5-9D31-DFDC126BD968}" srcOrd="0" destOrd="0" presId="urn:microsoft.com/office/officeart/2005/8/layout/pyramid2"/>
    <dgm:cxn modelId="{177A3311-E10B-44F9-A389-5B1C888975DB}" type="presParOf" srcId="{20AEAFCA-4837-4363-BEB2-0D83BD6337A8}" destId="{81560688-94A1-41B2-A788-06D32ED4F284}" srcOrd="1" destOrd="0" presId="urn:microsoft.com/office/officeart/2005/8/layout/pyramid2"/>
    <dgm:cxn modelId="{E497EC70-EAD0-4445-A9D6-AB46A93BBD82}" type="presParOf" srcId="{81560688-94A1-41B2-A788-06D32ED4F284}" destId="{63C71DEB-BC41-4600-AE1F-AA7A502BFD23}" srcOrd="0" destOrd="0" presId="urn:microsoft.com/office/officeart/2005/8/layout/pyramid2"/>
    <dgm:cxn modelId="{DBB8C183-EB60-4BDA-8BF6-DA64EA87AAE7}" type="presParOf" srcId="{81560688-94A1-41B2-A788-06D32ED4F284}" destId="{E4DD3207-C1A4-42D3-9E6C-2ED390CB6327}" srcOrd="1" destOrd="0" presId="urn:microsoft.com/office/officeart/2005/8/layout/pyramid2"/>
    <dgm:cxn modelId="{62705176-1AF2-4F6C-AD72-659A6997E20C}" type="presParOf" srcId="{81560688-94A1-41B2-A788-06D32ED4F284}" destId="{B5FDCB33-9157-43FC-B317-4F90CAE61817}" srcOrd="2" destOrd="0" presId="urn:microsoft.com/office/officeart/2005/8/layout/pyramid2"/>
    <dgm:cxn modelId="{D5A2FB52-4D83-4F0C-930E-5BABBFA82B9F}" type="presParOf" srcId="{81560688-94A1-41B2-A788-06D32ED4F284}" destId="{D9805A09-4098-4898-A16A-50D10E5913D0}" srcOrd="3" destOrd="0" presId="urn:microsoft.com/office/officeart/2005/8/layout/pyramid2"/>
    <dgm:cxn modelId="{A11DCF90-0FD4-4F9F-B9E9-DCEAC999C3ED}" type="presParOf" srcId="{81560688-94A1-41B2-A788-06D32ED4F284}" destId="{57DDF82A-DB32-4A4E-B0F1-2B9AAB7B020A}" srcOrd="4" destOrd="0" presId="urn:microsoft.com/office/officeart/2005/8/layout/pyramid2"/>
    <dgm:cxn modelId="{EF83EBEA-2CFA-45E4-92FA-9193FEAFF124}" type="presParOf" srcId="{81560688-94A1-41B2-A788-06D32ED4F284}" destId="{0744B135-33A2-4FB8-B555-C8ABC6B65CD3}" srcOrd="5" destOrd="0" presId="urn:microsoft.com/office/officeart/2005/8/layout/pyramid2"/>
    <dgm:cxn modelId="{B7C0A19F-23F9-49ED-A791-257C97BB9521}" type="presParOf" srcId="{81560688-94A1-41B2-A788-06D32ED4F284}" destId="{021F0572-C8B6-4414-ACBB-9168A1ABE19E}" srcOrd="6" destOrd="0" presId="urn:microsoft.com/office/officeart/2005/8/layout/pyramid2"/>
    <dgm:cxn modelId="{58149E57-7E53-46D1-8872-2D443E875AED}" type="presParOf" srcId="{81560688-94A1-41B2-A788-06D32ED4F284}" destId="{BA9D77D4-FF9E-46C7-BA80-3BBD80764B96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5D9413-8E49-4089-BCA1-06DDB04BB7FE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577341-CA83-4FDA-AF78-8C57AA55638A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3200" dirty="0" smtClean="0">
              <a:solidFill>
                <a:srgbClr val="FF0000"/>
              </a:solidFill>
            </a:rPr>
            <a:t>Результат   </a:t>
          </a:r>
          <a:r>
            <a:rPr lang="ru-RU" sz="3200" dirty="0" smtClean="0">
              <a:solidFill>
                <a:schemeClr val="tx1"/>
              </a:solidFill>
            </a:rPr>
            <a:t>деятельности  - найденный способ решения проблемы </a:t>
          </a:r>
          <a:endParaRPr lang="ru-RU" sz="3200" dirty="0">
            <a:solidFill>
              <a:schemeClr val="tx1"/>
            </a:solidFill>
          </a:endParaRPr>
        </a:p>
      </dgm:t>
    </dgm:pt>
    <dgm:pt modelId="{DB9DA9E4-4676-4D26-96E5-875E7662DAEA}" type="parTrans" cxnId="{DDC1C83E-4D4D-4A5C-A654-4D98CCF6E5C7}">
      <dgm:prSet/>
      <dgm:spPr/>
      <dgm:t>
        <a:bodyPr/>
        <a:lstStyle/>
        <a:p>
          <a:endParaRPr lang="ru-RU"/>
        </a:p>
      </dgm:t>
    </dgm:pt>
    <dgm:pt modelId="{86FC9A65-EBDF-4EBD-A9BE-CBE7616B1223}" type="sibTrans" cxnId="{DDC1C83E-4D4D-4A5C-A654-4D98CCF6E5C7}">
      <dgm:prSet/>
      <dgm:spPr>
        <a:solidFill>
          <a:srgbClr val="0070C0">
            <a:alpha val="90000"/>
          </a:srgbClr>
        </a:solidFill>
      </dgm:spPr>
      <dgm:t>
        <a:bodyPr/>
        <a:lstStyle/>
        <a:p>
          <a:endParaRPr lang="ru-RU"/>
        </a:p>
      </dgm:t>
    </dgm:pt>
    <dgm:pt modelId="{DEE72269-AFA3-42C2-95C5-667C2FA59F9B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3200" dirty="0" smtClean="0">
              <a:solidFill>
                <a:schemeClr val="tx1"/>
              </a:solidFill>
            </a:rPr>
            <a:t>– носит практический характер, </a:t>
          </a:r>
          <a:endParaRPr lang="ru-RU" sz="3200" dirty="0">
            <a:solidFill>
              <a:schemeClr val="tx1"/>
            </a:solidFill>
          </a:endParaRPr>
        </a:p>
      </dgm:t>
    </dgm:pt>
    <dgm:pt modelId="{DFCAA6B9-D832-4C8B-BDA0-6C0B63470436}" type="parTrans" cxnId="{A92F4CD0-D0A5-4DF1-BBC3-8B7D2F7816AB}">
      <dgm:prSet/>
      <dgm:spPr/>
      <dgm:t>
        <a:bodyPr/>
        <a:lstStyle/>
        <a:p>
          <a:endParaRPr lang="ru-RU"/>
        </a:p>
      </dgm:t>
    </dgm:pt>
    <dgm:pt modelId="{C5059C85-C15B-43DF-A18F-83E84302E7F5}" type="sibTrans" cxnId="{A92F4CD0-D0A5-4DF1-BBC3-8B7D2F7816AB}">
      <dgm:prSet/>
      <dgm:spPr>
        <a:solidFill>
          <a:srgbClr val="0070C0">
            <a:alpha val="90000"/>
          </a:srgbClr>
        </a:solidFill>
      </dgm:spPr>
      <dgm:t>
        <a:bodyPr/>
        <a:lstStyle/>
        <a:p>
          <a:endParaRPr lang="ru-RU"/>
        </a:p>
      </dgm:t>
    </dgm:pt>
    <dgm:pt modelId="{E48FC71E-8E83-400C-81F2-7CDB2BDE6448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dirty="0" smtClean="0">
              <a:solidFill>
                <a:schemeClr val="tx1"/>
              </a:solidFill>
            </a:rPr>
            <a:t>имеет </a:t>
          </a:r>
          <a:r>
            <a:rPr lang="ru-RU" sz="3200" smtClean="0">
              <a:solidFill>
                <a:schemeClr val="tx1"/>
              </a:solidFill>
            </a:rPr>
            <a:t>прикладное значение </a:t>
          </a:r>
          <a:r>
            <a:rPr lang="ru-RU" sz="3200" dirty="0" smtClean="0">
              <a:solidFill>
                <a:schemeClr val="tx1"/>
              </a:solidFill>
            </a:rPr>
            <a:t>для ученика</a:t>
          </a:r>
        </a:p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dirty="0"/>
        </a:p>
      </dgm:t>
    </dgm:pt>
    <dgm:pt modelId="{E734355E-F49A-437A-8E06-32B5CDB7BA69}" type="parTrans" cxnId="{155037E7-1ABC-4293-95E3-F2D1ABE2A9F9}">
      <dgm:prSet/>
      <dgm:spPr/>
      <dgm:t>
        <a:bodyPr/>
        <a:lstStyle/>
        <a:p>
          <a:endParaRPr lang="ru-RU"/>
        </a:p>
      </dgm:t>
    </dgm:pt>
    <dgm:pt modelId="{E61F0DE0-C643-40B8-9CDE-67F5A9537647}" type="sibTrans" cxnId="{155037E7-1ABC-4293-95E3-F2D1ABE2A9F9}">
      <dgm:prSet/>
      <dgm:spPr/>
      <dgm:t>
        <a:bodyPr/>
        <a:lstStyle/>
        <a:p>
          <a:endParaRPr lang="ru-RU"/>
        </a:p>
      </dgm:t>
    </dgm:pt>
    <dgm:pt modelId="{812ED71E-48A4-469C-B0DD-0A1D64BC3CEC}" type="pres">
      <dgm:prSet presAssocID="{AB5D9413-8E49-4089-BCA1-06DDB04BB7F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108115-BB97-459D-9EC5-D971E1AC17F7}" type="pres">
      <dgm:prSet presAssocID="{AB5D9413-8E49-4089-BCA1-06DDB04BB7FE}" presName="dummyMaxCanvas" presStyleCnt="0">
        <dgm:presLayoutVars/>
      </dgm:prSet>
      <dgm:spPr/>
    </dgm:pt>
    <dgm:pt modelId="{C4DC31DE-5500-46EA-8209-658C482C0040}" type="pres">
      <dgm:prSet presAssocID="{AB5D9413-8E49-4089-BCA1-06DDB04BB7FE}" presName="ThreeNodes_1" presStyleLbl="node1" presStyleIdx="0" presStyleCnt="3" custScaleX="106565" custLinFactNeighborX="919" custLinFactNeighborY="-32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333936-38BB-4234-81D4-C3FD8A9C69CE}" type="pres">
      <dgm:prSet presAssocID="{AB5D9413-8E49-4089-BCA1-06DDB04BB7FE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5B77C0-18F4-4D09-ABDD-273D80125685}" type="pres">
      <dgm:prSet presAssocID="{AB5D9413-8E49-4089-BCA1-06DDB04BB7FE}" presName="ThreeNodes_3" presStyleLbl="node1" presStyleIdx="2" presStyleCnt="3" custScaleX="104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053AFA-A8D4-4FB3-A401-B414EFDD690F}" type="pres">
      <dgm:prSet presAssocID="{AB5D9413-8E49-4089-BCA1-06DDB04BB7FE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6C7B50-6050-4A65-AE40-762EB1C70C07}" type="pres">
      <dgm:prSet presAssocID="{AB5D9413-8E49-4089-BCA1-06DDB04BB7FE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040C3-73FC-436D-A944-33721B90AABB}" type="pres">
      <dgm:prSet presAssocID="{AB5D9413-8E49-4089-BCA1-06DDB04BB7FE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EA7953-C8F5-4BFD-A77D-04E39AFB36D0}" type="pres">
      <dgm:prSet presAssocID="{AB5D9413-8E49-4089-BCA1-06DDB04BB7FE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5946D9-B9E5-4FDF-8D5A-FD304224BE96}" type="pres">
      <dgm:prSet presAssocID="{AB5D9413-8E49-4089-BCA1-06DDB04BB7FE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1D6D6A-D141-4846-99ED-462905ABA2CA}" type="presOf" srcId="{DEE72269-AFA3-42C2-95C5-667C2FA59F9B}" destId="{BBEA7953-C8F5-4BFD-A77D-04E39AFB36D0}" srcOrd="1" destOrd="0" presId="urn:microsoft.com/office/officeart/2005/8/layout/vProcess5"/>
    <dgm:cxn modelId="{155037E7-1ABC-4293-95E3-F2D1ABE2A9F9}" srcId="{AB5D9413-8E49-4089-BCA1-06DDB04BB7FE}" destId="{E48FC71E-8E83-400C-81F2-7CDB2BDE6448}" srcOrd="2" destOrd="0" parTransId="{E734355E-F49A-437A-8E06-32B5CDB7BA69}" sibTransId="{E61F0DE0-C643-40B8-9CDE-67F5A9537647}"/>
    <dgm:cxn modelId="{E80D335F-C880-4BC5-955A-7D9BD5D29179}" type="presOf" srcId="{48577341-CA83-4FDA-AF78-8C57AA55638A}" destId="{C4DC31DE-5500-46EA-8209-658C482C0040}" srcOrd="0" destOrd="0" presId="urn:microsoft.com/office/officeart/2005/8/layout/vProcess5"/>
    <dgm:cxn modelId="{6A41C89A-1D49-4937-9A3F-CB5780B8BBC6}" type="presOf" srcId="{AB5D9413-8E49-4089-BCA1-06DDB04BB7FE}" destId="{812ED71E-48A4-469C-B0DD-0A1D64BC3CEC}" srcOrd="0" destOrd="0" presId="urn:microsoft.com/office/officeart/2005/8/layout/vProcess5"/>
    <dgm:cxn modelId="{0AE67AE6-49A0-4191-8089-24EA869A5E0C}" type="presOf" srcId="{E48FC71E-8E83-400C-81F2-7CDB2BDE6448}" destId="{A45B77C0-18F4-4D09-ABDD-273D80125685}" srcOrd="0" destOrd="0" presId="urn:microsoft.com/office/officeart/2005/8/layout/vProcess5"/>
    <dgm:cxn modelId="{91C945E1-DC91-42C3-90D6-D5D39C2E629B}" type="presOf" srcId="{E48FC71E-8E83-400C-81F2-7CDB2BDE6448}" destId="{155946D9-B9E5-4FDF-8D5A-FD304224BE96}" srcOrd="1" destOrd="0" presId="urn:microsoft.com/office/officeart/2005/8/layout/vProcess5"/>
    <dgm:cxn modelId="{74CC45DF-F21F-4DE9-9619-95F92CEFCA5F}" type="presOf" srcId="{48577341-CA83-4FDA-AF78-8C57AA55638A}" destId="{ECC040C3-73FC-436D-A944-33721B90AABB}" srcOrd="1" destOrd="0" presId="urn:microsoft.com/office/officeart/2005/8/layout/vProcess5"/>
    <dgm:cxn modelId="{A92F4CD0-D0A5-4DF1-BBC3-8B7D2F7816AB}" srcId="{AB5D9413-8E49-4089-BCA1-06DDB04BB7FE}" destId="{DEE72269-AFA3-42C2-95C5-667C2FA59F9B}" srcOrd="1" destOrd="0" parTransId="{DFCAA6B9-D832-4C8B-BDA0-6C0B63470436}" sibTransId="{C5059C85-C15B-43DF-A18F-83E84302E7F5}"/>
    <dgm:cxn modelId="{DDC1C83E-4D4D-4A5C-A654-4D98CCF6E5C7}" srcId="{AB5D9413-8E49-4089-BCA1-06DDB04BB7FE}" destId="{48577341-CA83-4FDA-AF78-8C57AA55638A}" srcOrd="0" destOrd="0" parTransId="{DB9DA9E4-4676-4D26-96E5-875E7662DAEA}" sibTransId="{86FC9A65-EBDF-4EBD-A9BE-CBE7616B1223}"/>
    <dgm:cxn modelId="{D575AEEC-595B-47F7-9D56-26358F435CFF}" type="presOf" srcId="{86FC9A65-EBDF-4EBD-A9BE-CBE7616B1223}" destId="{41053AFA-A8D4-4FB3-A401-B414EFDD690F}" srcOrd="0" destOrd="0" presId="urn:microsoft.com/office/officeart/2005/8/layout/vProcess5"/>
    <dgm:cxn modelId="{FEB01DE6-F272-4933-9FCC-49B967EDB1D9}" type="presOf" srcId="{DEE72269-AFA3-42C2-95C5-667C2FA59F9B}" destId="{49333936-38BB-4234-81D4-C3FD8A9C69CE}" srcOrd="0" destOrd="0" presId="urn:microsoft.com/office/officeart/2005/8/layout/vProcess5"/>
    <dgm:cxn modelId="{BCFCCA35-78E7-4D50-BEB7-FC9FEAA88B25}" type="presOf" srcId="{C5059C85-C15B-43DF-A18F-83E84302E7F5}" destId="{566C7B50-6050-4A65-AE40-762EB1C70C07}" srcOrd="0" destOrd="0" presId="urn:microsoft.com/office/officeart/2005/8/layout/vProcess5"/>
    <dgm:cxn modelId="{85CC2CA8-70E1-41FD-8DE3-CEC82B2D92F2}" type="presParOf" srcId="{812ED71E-48A4-469C-B0DD-0A1D64BC3CEC}" destId="{74108115-BB97-459D-9EC5-D971E1AC17F7}" srcOrd="0" destOrd="0" presId="urn:microsoft.com/office/officeart/2005/8/layout/vProcess5"/>
    <dgm:cxn modelId="{E27F6069-C711-4BE0-8EA2-29C365F4AEDB}" type="presParOf" srcId="{812ED71E-48A4-469C-B0DD-0A1D64BC3CEC}" destId="{C4DC31DE-5500-46EA-8209-658C482C0040}" srcOrd="1" destOrd="0" presId="urn:microsoft.com/office/officeart/2005/8/layout/vProcess5"/>
    <dgm:cxn modelId="{E43C9B9D-9C3A-4F8B-A6F1-4885E6FA5F04}" type="presParOf" srcId="{812ED71E-48A4-469C-B0DD-0A1D64BC3CEC}" destId="{49333936-38BB-4234-81D4-C3FD8A9C69CE}" srcOrd="2" destOrd="0" presId="urn:microsoft.com/office/officeart/2005/8/layout/vProcess5"/>
    <dgm:cxn modelId="{37EADDFB-44AA-4FE5-AA8D-692D926DF83B}" type="presParOf" srcId="{812ED71E-48A4-469C-B0DD-0A1D64BC3CEC}" destId="{A45B77C0-18F4-4D09-ABDD-273D80125685}" srcOrd="3" destOrd="0" presId="urn:microsoft.com/office/officeart/2005/8/layout/vProcess5"/>
    <dgm:cxn modelId="{F60D79BC-8D37-4FB7-A244-E505218D2AF1}" type="presParOf" srcId="{812ED71E-48A4-469C-B0DD-0A1D64BC3CEC}" destId="{41053AFA-A8D4-4FB3-A401-B414EFDD690F}" srcOrd="4" destOrd="0" presId="urn:microsoft.com/office/officeart/2005/8/layout/vProcess5"/>
    <dgm:cxn modelId="{BD55CD32-E54A-469A-9810-80F7FABAC658}" type="presParOf" srcId="{812ED71E-48A4-469C-B0DD-0A1D64BC3CEC}" destId="{566C7B50-6050-4A65-AE40-762EB1C70C07}" srcOrd="5" destOrd="0" presId="urn:microsoft.com/office/officeart/2005/8/layout/vProcess5"/>
    <dgm:cxn modelId="{AC58FCF0-3593-4BF9-95A8-0D3C6C0A167B}" type="presParOf" srcId="{812ED71E-48A4-469C-B0DD-0A1D64BC3CEC}" destId="{ECC040C3-73FC-436D-A944-33721B90AABB}" srcOrd="6" destOrd="0" presId="urn:microsoft.com/office/officeart/2005/8/layout/vProcess5"/>
    <dgm:cxn modelId="{CA3BE39A-CD84-428E-A348-C8CEA908B2CB}" type="presParOf" srcId="{812ED71E-48A4-469C-B0DD-0A1D64BC3CEC}" destId="{BBEA7953-C8F5-4BFD-A77D-04E39AFB36D0}" srcOrd="7" destOrd="0" presId="urn:microsoft.com/office/officeart/2005/8/layout/vProcess5"/>
    <dgm:cxn modelId="{0C64DE93-7D6E-4027-9D2A-D7998427C2E1}" type="presParOf" srcId="{812ED71E-48A4-469C-B0DD-0A1D64BC3CEC}" destId="{155946D9-B9E5-4FDF-8D5A-FD304224BE9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F980F8-4A28-4464-81BB-D84EC9575EC7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ABB6FC-983F-4EC8-9E73-67CC43A83C88}">
      <dgm:prSet phldrT="[Текст]"/>
      <dgm:spPr/>
      <dgm:t>
        <a:bodyPr/>
        <a:lstStyle/>
        <a:p>
          <a:r>
            <a:rPr lang="ru-RU" dirty="0" smtClean="0"/>
            <a:t>Это интегративное дидактическое средство развития, обучения и воспитания, которое позволяет вырабатывать и развивать специфические умения и навыки проектирования:</a:t>
          </a:r>
          <a:endParaRPr lang="ru-RU" dirty="0"/>
        </a:p>
      </dgm:t>
    </dgm:pt>
    <dgm:pt modelId="{8177945F-EDE4-4D6F-B624-6B1E473F770C}" type="parTrans" cxnId="{5D1BB90A-26DD-4614-A4FB-19CEE67CD857}">
      <dgm:prSet/>
      <dgm:spPr/>
      <dgm:t>
        <a:bodyPr/>
        <a:lstStyle/>
        <a:p>
          <a:endParaRPr lang="ru-RU"/>
        </a:p>
      </dgm:t>
    </dgm:pt>
    <dgm:pt modelId="{287FB34B-3F30-4E87-BE80-760E9C5F825B}" type="sibTrans" cxnId="{5D1BB90A-26DD-4614-A4FB-19CEE67CD857}">
      <dgm:prSet/>
      <dgm:spPr/>
      <dgm:t>
        <a:bodyPr/>
        <a:lstStyle/>
        <a:p>
          <a:endParaRPr lang="ru-RU"/>
        </a:p>
      </dgm:t>
    </dgm:pt>
    <dgm:pt modelId="{25C5D291-88BF-48A2-8F36-D7938710EA9B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pPr algn="ctr"/>
          <a:r>
            <a:rPr lang="ru-RU" sz="2000" dirty="0" err="1" smtClean="0"/>
            <a:t>проблематизация</a:t>
          </a:r>
          <a:r>
            <a:rPr lang="ru-RU" sz="2000" dirty="0" smtClean="0"/>
            <a:t>, </a:t>
          </a:r>
          <a:r>
            <a:rPr lang="ru-RU" sz="2000" dirty="0" err="1" smtClean="0"/>
            <a:t>целепологание</a:t>
          </a:r>
          <a:r>
            <a:rPr lang="ru-RU" sz="2000" dirty="0" smtClean="0"/>
            <a:t>, планирование деятельности, рефлексия и самоанализ, презентация, </a:t>
          </a:r>
          <a:endParaRPr lang="ru-RU" sz="2000" dirty="0"/>
        </a:p>
      </dgm:t>
    </dgm:pt>
    <dgm:pt modelId="{FFB70F69-18D2-4855-92A0-38CC996D040B}" type="parTrans" cxnId="{0FFDC11E-C1DC-4CAB-9AA5-AF2F404D7CC6}">
      <dgm:prSet/>
      <dgm:spPr/>
      <dgm:t>
        <a:bodyPr/>
        <a:lstStyle/>
        <a:p>
          <a:endParaRPr lang="ru-RU"/>
        </a:p>
      </dgm:t>
    </dgm:pt>
    <dgm:pt modelId="{D638B9FE-30BF-417C-B07B-393160746FAB}" type="sibTrans" cxnId="{0FFDC11E-C1DC-4CAB-9AA5-AF2F404D7CC6}">
      <dgm:prSet/>
      <dgm:spPr/>
      <dgm:t>
        <a:bodyPr/>
        <a:lstStyle/>
        <a:p>
          <a:endParaRPr lang="ru-RU"/>
        </a:p>
      </dgm:t>
    </dgm:pt>
    <dgm:pt modelId="{E06D5579-E326-47B6-B863-4381EDCDBC06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pPr algn="ctr"/>
          <a:r>
            <a:rPr lang="ru-RU" sz="2000" dirty="0" smtClean="0"/>
            <a:t>поиск информации, практическое применение  знаний, самообучение, исследовательская и творческая деятельность</a:t>
          </a:r>
          <a:endParaRPr lang="ru-RU" sz="2000" dirty="0"/>
        </a:p>
      </dgm:t>
    </dgm:pt>
    <dgm:pt modelId="{BC36C145-E400-45FC-85FE-CCD43C7F0646}" type="parTrans" cxnId="{52EFE515-5D74-401F-97DB-A6735156F519}">
      <dgm:prSet/>
      <dgm:spPr/>
      <dgm:t>
        <a:bodyPr/>
        <a:lstStyle/>
        <a:p>
          <a:endParaRPr lang="ru-RU"/>
        </a:p>
      </dgm:t>
    </dgm:pt>
    <dgm:pt modelId="{2212BB9F-C380-40B2-93E9-2FBFBFFD4BD2}" type="sibTrans" cxnId="{52EFE515-5D74-401F-97DB-A6735156F519}">
      <dgm:prSet/>
      <dgm:spPr/>
      <dgm:t>
        <a:bodyPr/>
        <a:lstStyle/>
        <a:p>
          <a:endParaRPr lang="ru-RU"/>
        </a:p>
      </dgm:t>
    </dgm:pt>
    <dgm:pt modelId="{9B7DB002-DE86-48B5-AD2F-ABF55F634BDB}" type="pres">
      <dgm:prSet presAssocID="{E9F980F8-4A28-4464-81BB-D84EC9575EC7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67AE029-93E3-4EFD-8527-C1871A6FF7E1}" type="pres">
      <dgm:prSet presAssocID="{ADABB6FC-983F-4EC8-9E73-67CC43A83C88}" presName="posSpace" presStyleCnt="0"/>
      <dgm:spPr/>
    </dgm:pt>
    <dgm:pt modelId="{A5B9F56C-AE6A-471D-8F37-16B51FBB2804}" type="pres">
      <dgm:prSet presAssocID="{ADABB6FC-983F-4EC8-9E73-67CC43A83C88}" presName="vertFlow" presStyleCnt="0"/>
      <dgm:spPr/>
    </dgm:pt>
    <dgm:pt modelId="{FDB58135-6EC3-4FF4-851C-2F8D001FBFF3}" type="pres">
      <dgm:prSet presAssocID="{ADABB6FC-983F-4EC8-9E73-67CC43A83C88}" presName="topSpace" presStyleCnt="0"/>
      <dgm:spPr/>
    </dgm:pt>
    <dgm:pt modelId="{44FE9A65-D95D-4009-9607-4EBA9ED8C501}" type="pres">
      <dgm:prSet presAssocID="{ADABB6FC-983F-4EC8-9E73-67CC43A83C88}" presName="firstComp" presStyleCnt="0"/>
      <dgm:spPr/>
    </dgm:pt>
    <dgm:pt modelId="{CDF769ED-5D0A-4BA6-A2BB-0258F7D9C9C0}" type="pres">
      <dgm:prSet presAssocID="{ADABB6FC-983F-4EC8-9E73-67CC43A83C88}" presName="firstChild" presStyleLbl="bgAccFollowNode1" presStyleIdx="0" presStyleCnt="2" custLinFactNeighborX="-87653" custLinFactNeighborY="80010"/>
      <dgm:spPr/>
      <dgm:t>
        <a:bodyPr/>
        <a:lstStyle/>
        <a:p>
          <a:endParaRPr lang="ru-RU"/>
        </a:p>
      </dgm:t>
    </dgm:pt>
    <dgm:pt modelId="{FA43F9D7-22B3-4497-9506-7D1F6E952C50}" type="pres">
      <dgm:prSet presAssocID="{ADABB6FC-983F-4EC8-9E73-67CC43A83C88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CA4F73-8F85-485C-89A7-B47DBFE187F3}" type="pres">
      <dgm:prSet presAssocID="{E06D5579-E326-47B6-B863-4381EDCDBC06}" presName="comp" presStyleCnt="0"/>
      <dgm:spPr/>
    </dgm:pt>
    <dgm:pt modelId="{5C3000B4-7761-473E-8EAE-26E0CE8ACF0E}" type="pres">
      <dgm:prSet presAssocID="{E06D5579-E326-47B6-B863-4381EDCDBC06}" presName="child" presStyleLbl="bgAccFollowNode1" presStyleIdx="1" presStyleCnt="2" custLinFactNeighborX="45073" custLinFactNeighborY="-19990"/>
      <dgm:spPr/>
      <dgm:t>
        <a:bodyPr/>
        <a:lstStyle/>
        <a:p>
          <a:endParaRPr lang="ru-RU"/>
        </a:p>
      </dgm:t>
    </dgm:pt>
    <dgm:pt modelId="{B06A046B-BA9E-46E3-913B-1DDE7604EA0A}" type="pres">
      <dgm:prSet presAssocID="{E06D5579-E326-47B6-B863-4381EDCDBC06}" presName="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A2DF72-C845-48C2-A7F5-17DCA21F26E5}" type="pres">
      <dgm:prSet presAssocID="{ADABB6FC-983F-4EC8-9E73-67CC43A83C88}" presName="negSpace" presStyleCnt="0"/>
      <dgm:spPr/>
    </dgm:pt>
    <dgm:pt modelId="{4D281BA9-6F27-4C36-BF44-55B14BB1EE64}" type="pres">
      <dgm:prSet presAssocID="{ADABB6FC-983F-4EC8-9E73-67CC43A83C88}" presName="circle" presStyleLbl="node1" presStyleIdx="0" presStyleCnt="1" custScaleX="224932" custLinFactNeighborX="2989" custLinFactNeighborY="3343"/>
      <dgm:spPr/>
      <dgm:t>
        <a:bodyPr/>
        <a:lstStyle/>
        <a:p>
          <a:endParaRPr lang="ru-RU"/>
        </a:p>
      </dgm:t>
    </dgm:pt>
  </dgm:ptLst>
  <dgm:cxnLst>
    <dgm:cxn modelId="{D97F5B83-34FE-40BE-A093-2582067FCB70}" type="presOf" srcId="{E9F980F8-4A28-4464-81BB-D84EC9575EC7}" destId="{9B7DB002-DE86-48B5-AD2F-ABF55F634BDB}" srcOrd="0" destOrd="0" presId="urn:microsoft.com/office/officeart/2005/8/layout/hList9"/>
    <dgm:cxn modelId="{0FFDC11E-C1DC-4CAB-9AA5-AF2F404D7CC6}" srcId="{ADABB6FC-983F-4EC8-9E73-67CC43A83C88}" destId="{25C5D291-88BF-48A2-8F36-D7938710EA9B}" srcOrd="0" destOrd="0" parTransId="{FFB70F69-18D2-4855-92A0-38CC996D040B}" sibTransId="{D638B9FE-30BF-417C-B07B-393160746FAB}"/>
    <dgm:cxn modelId="{602AFD16-C10D-4D4C-9F47-FC747E8D9A78}" type="presOf" srcId="{E06D5579-E326-47B6-B863-4381EDCDBC06}" destId="{B06A046B-BA9E-46E3-913B-1DDE7604EA0A}" srcOrd="1" destOrd="0" presId="urn:microsoft.com/office/officeart/2005/8/layout/hList9"/>
    <dgm:cxn modelId="{011E4C35-5884-45AE-BD6C-893144B52BCF}" type="presOf" srcId="{E06D5579-E326-47B6-B863-4381EDCDBC06}" destId="{5C3000B4-7761-473E-8EAE-26E0CE8ACF0E}" srcOrd="0" destOrd="0" presId="urn:microsoft.com/office/officeart/2005/8/layout/hList9"/>
    <dgm:cxn modelId="{3B615FDB-F42E-4644-BF2E-8C249809A3EC}" type="presOf" srcId="{ADABB6FC-983F-4EC8-9E73-67CC43A83C88}" destId="{4D281BA9-6F27-4C36-BF44-55B14BB1EE64}" srcOrd="0" destOrd="0" presId="urn:microsoft.com/office/officeart/2005/8/layout/hList9"/>
    <dgm:cxn modelId="{00DF355C-EA44-4B69-BA93-A4D86A189C42}" type="presOf" srcId="{25C5D291-88BF-48A2-8F36-D7938710EA9B}" destId="{FA43F9D7-22B3-4497-9506-7D1F6E952C50}" srcOrd="1" destOrd="0" presId="urn:microsoft.com/office/officeart/2005/8/layout/hList9"/>
    <dgm:cxn modelId="{5D1BB90A-26DD-4614-A4FB-19CEE67CD857}" srcId="{E9F980F8-4A28-4464-81BB-D84EC9575EC7}" destId="{ADABB6FC-983F-4EC8-9E73-67CC43A83C88}" srcOrd="0" destOrd="0" parTransId="{8177945F-EDE4-4D6F-B624-6B1E473F770C}" sibTransId="{287FB34B-3F30-4E87-BE80-760E9C5F825B}"/>
    <dgm:cxn modelId="{5518F015-325C-4058-B70F-0E8B666A0B30}" type="presOf" srcId="{25C5D291-88BF-48A2-8F36-D7938710EA9B}" destId="{CDF769ED-5D0A-4BA6-A2BB-0258F7D9C9C0}" srcOrd="0" destOrd="0" presId="urn:microsoft.com/office/officeart/2005/8/layout/hList9"/>
    <dgm:cxn modelId="{52EFE515-5D74-401F-97DB-A6735156F519}" srcId="{ADABB6FC-983F-4EC8-9E73-67CC43A83C88}" destId="{E06D5579-E326-47B6-B863-4381EDCDBC06}" srcOrd="1" destOrd="0" parTransId="{BC36C145-E400-45FC-85FE-CCD43C7F0646}" sibTransId="{2212BB9F-C380-40B2-93E9-2FBFBFFD4BD2}"/>
    <dgm:cxn modelId="{5707EAF9-65FD-469F-987F-E43E900209E6}" type="presParOf" srcId="{9B7DB002-DE86-48B5-AD2F-ABF55F634BDB}" destId="{067AE029-93E3-4EFD-8527-C1871A6FF7E1}" srcOrd="0" destOrd="0" presId="urn:microsoft.com/office/officeart/2005/8/layout/hList9"/>
    <dgm:cxn modelId="{4AA10BD6-1BC2-423B-8138-4088329C693B}" type="presParOf" srcId="{9B7DB002-DE86-48B5-AD2F-ABF55F634BDB}" destId="{A5B9F56C-AE6A-471D-8F37-16B51FBB2804}" srcOrd="1" destOrd="0" presId="urn:microsoft.com/office/officeart/2005/8/layout/hList9"/>
    <dgm:cxn modelId="{174AD10F-3572-4028-920F-D70867FF1F09}" type="presParOf" srcId="{A5B9F56C-AE6A-471D-8F37-16B51FBB2804}" destId="{FDB58135-6EC3-4FF4-851C-2F8D001FBFF3}" srcOrd="0" destOrd="0" presId="urn:microsoft.com/office/officeart/2005/8/layout/hList9"/>
    <dgm:cxn modelId="{2B1A21F9-C8C2-494F-96C2-A61A37313A1A}" type="presParOf" srcId="{A5B9F56C-AE6A-471D-8F37-16B51FBB2804}" destId="{44FE9A65-D95D-4009-9607-4EBA9ED8C501}" srcOrd="1" destOrd="0" presId="urn:microsoft.com/office/officeart/2005/8/layout/hList9"/>
    <dgm:cxn modelId="{89CE6F99-97F1-4D58-8959-84F45E175C19}" type="presParOf" srcId="{44FE9A65-D95D-4009-9607-4EBA9ED8C501}" destId="{CDF769ED-5D0A-4BA6-A2BB-0258F7D9C9C0}" srcOrd="0" destOrd="0" presId="urn:microsoft.com/office/officeart/2005/8/layout/hList9"/>
    <dgm:cxn modelId="{1F50C601-B8C4-4EC9-A489-28C8A49A5E83}" type="presParOf" srcId="{44FE9A65-D95D-4009-9607-4EBA9ED8C501}" destId="{FA43F9D7-22B3-4497-9506-7D1F6E952C50}" srcOrd="1" destOrd="0" presId="urn:microsoft.com/office/officeart/2005/8/layout/hList9"/>
    <dgm:cxn modelId="{6D21FF8A-05E5-4925-8849-F618E811E498}" type="presParOf" srcId="{A5B9F56C-AE6A-471D-8F37-16B51FBB2804}" destId="{29CA4F73-8F85-485C-89A7-B47DBFE187F3}" srcOrd="2" destOrd="0" presId="urn:microsoft.com/office/officeart/2005/8/layout/hList9"/>
    <dgm:cxn modelId="{534BF949-7907-4F7E-A128-20E09E821047}" type="presParOf" srcId="{29CA4F73-8F85-485C-89A7-B47DBFE187F3}" destId="{5C3000B4-7761-473E-8EAE-26E0CE8ACF0E}" srcOrd="0" destOrd="0" presId="urn:microsoft.com/office/officeart/2005/8/layout/hList9"/>
    <dgm:cxn modelId="{355A7DE9-D1D8-488C-A0AF-8E834229E488}" type="presParOf" srcId="{29CA4F73-8F85-485C-89A7-B47DBFE187F3}" destId="{B06A046B-BA9E-46E3-913B-1DDE7604EA0A}" srcOrd="1" destOrd="0" presId="urn:microsoft.com/office/officeart/2005/8/layout/hList9"/>
    <dgm:cxn modelId="{8A3EEFE9-0397-476D-A924-9E45BBED054A}" type="presParOf" srcId="{9B7DB002-DE86-48B5-AD2F-ABF55F634BDB}" destId="{3EA2DF72-C845-48C2-A7F5-17DCA21F26E5}" srcOrd="2" destOrd="0" presId="urn:microsoft.com/office/officeart/2005/8/layout/hList9"/>
    <dgm:cxn modelId="{01020CA2-6447-464E-9CE4-3A7064369C23}" type="presParOf" srcId="{9B7DB002-DE86-48B5-AD2F-ABF55F634BDB}" destId="{4D281BA9-6F27-4C36-BF44-55B14BB1EE64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E3DDB0-D464-42EC-9BD9-54ECA3D824E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7AB545-B307-451C-A8FC-292DB6CC4AE4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9E4A2693-203E-4F0F-B57F-19B707F4606A}" type="parTrans" cxnId="{0743B436-4702-4C88-9CBB-6F3964018E59}">
      <dgm:prSet/>
      <dgm:spPr/>
      <dgm:t>
        <a:bodyPr/>
        <a:lstStyle/>
        <a:p>
          <a:endParaRPr lang="ru-RU"/>
        </a:p>
      </dgm:t>
    </dgm:pt>
    <dgm:pt modelId="{DFDD0FCB-A980-4462-8199-DFF7DB59CC57}" type="sibTrans" cxnId="{0743B436-4702-4C88-9CBB-6F3964018E59}">
      <dgm:prSet/>
      <dgm:spPr/>
      <dgm:t>
        <a:bodyPr/>
        <a:lstStyle/>
        <a:p>
          <a:endParaRPr lang="ru-RU"/>
        </a:p>
      </dgm:t>
    </dgm:pt>
    <dgm:pt modelId="{6A5696CC-4DEA-4CBE-82F3-306FE1E89E7F}">
      <dgm:prSet phldrT="[Текст]" custT="1"/>
      <dgm:spPr/>
      <dgm:t>
        <a:bodyPr/>
        <a:lstStyle/>
        <a:p>
          <a:r>
            <a:rPr lang="ru-RU" sz="2400" dirty="0" smtClean="0"/>
            <a:t>исходная проблема должна быть решена (предложен способ ее решения)</a:t>
          </a:r>
          <a:endParaRPr lang="ru-RU" sz="2400" dirty="0"/>
        </a:p>
      </dgm:t>
    </dgm:pt>
    <dgm:pt modelId="{44EB78F0-D915-4A05-8B3D-6280D07686E1}" type="parTrans" cxnId="{3E193344-0405-4FEA-A518-D740E74CA2E5}">
      <dgm:prSet/>
      <dgm:spPr/>
      <dgm:t>
        <a:bodyPr/>
        <a:lstStyle/>
        <a:p>
          <a:endParaRPr lang="ru-RU"/>
        </a:p>
      </dgm:t>
    </dgm:pt>
    <dgm:pt modelId="{7720B626-40EF-4528-906F-927EAAA45DAD}" type="sibTrans" cxnId="{3E193344-0405-4FEA-A518-D740E74CA2E5}">
      <dgm:prSet/>
      <dgm:spPr/>
      <dgm:t>
        <a:bodyPr/>
        <a:lstStyle/>
        <a:p>
          <a:endParaRPr lang="ru-RU"/>
        </a:p>
      </dgm:t>
    </dgm:pt>
    <dgm:pt modelId="{FBF3F5FD-3FE7-4E2A-9E71-437CD733C4CB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85C2C6A2-672E-424F-B47D-2567D3BBB104}" type="parTrans" cxnId="{690617BF-1CBA-42CB-947F-A6C4E9D534B5}">
      <dgm:prSet/>
      <dgm:spPr/>
      <dgm:t>
        <a:bodyPr/>
        <a:lstStyle/>
        <a:p>
          <a:endParaRPr lang="ru-RU"/>
        </a:p>
      </dgm:t>
    </dgm:pt>
    <dgm:pt modelId="{AF429112-FA3E-429D-9A82-B01A66AB1FB7}" type="sibTrans" cxnId="{690617BF-1CBA-42CB-947F-A6C4E9D534B5}">
      <dgm:prSet/>
      <dgm:spPr/>
      <dgm:t>
        <a:bodyPr/>
        <a:lstStyle/>
        <a:p>
          <a:endParaRPr lang="ru-RU"/>
        </a:p>
      </dgm:t>
    </dgm:pt>
    <dgm:pt modelId="{91E417E2-E9C5-4FFE-AB80-6649AE5A3A2E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/>
            <a:t>должен быть создан проектный продукт (как одно из средств решения проблемы проекта);</a:t>
          </a:r>
        </a:p>
        <a:p>
          <a:pPr marL="228600" indent="0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dirty="0"/>
        </a:p>
      </dgm:t>
    </dgm:pt>
    <dgm:pt modelId="{19222609-71B4-426B-83B7-8B681C3915BD}" type="parTrans" cxnId="{A060DB80-ADDF-4215-8D3B-14396392EA4A}">
      <dgm:prSet/>
      <dgm:spPr/>
      <dgm:t>
        <a:bodyPr/>
        <a:lstStyle/>
        <a:p>
          <a:endParaRPr lang="ru-RU"/>
        </a:p>
      </dgm:t>
    </dgm:pt>
    <dgm:pt modelId="{321023E1-0455-4572-AE0E-20EF2C991C5C}" type="sibTrans" cxnId="{A060DB80-ADDF-4215-8D3B-14396392EA4A}">
      <dgm:prSet/>
      <dgm:spPr/>
      <dgm:t>
        <a:bodyPr/>
        <a:lstStyle/>
        <a:p>
          <a:endParaRPr lang="ru-RU"/>
        </a:p>
      </dgm:t>
    </dgm:pt>
    <dgm:pt modelId="{8057C9AE-6EE1-40AB-9407-4AB43243D980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5E3B05DD-3E97-45CD-9A9E-D86461658C96}" type="parTrans" cxnId="{2AE8B9C2-F0D7-49F5-A051-20F7C0102D2D}">
      <dgm:prSet/>
      <dgm:spPr/>
      <dgm:t>
        <a:bodyPr/>
        <a:lstStyle/>
        <a:p>
          <a:endParaRPr lang="ru-RU"/>
        </a:p>
      </dgm:t>
    </dgm:pt>
    <dgm:pt modelId="{4F49B5B2-34C7-4647-B0DE-D354EA46AEE2}" type="sibTrans" cxnId="{2AE8B9C2-F0D7-49F5-A051-20F7C0102D2D}">
      <dgm:prSet/>
      <dgm:spPr/>
      <dgm:t>
        <a:bodyPr/>
        <a:lstStyle/>
        <a:p>
          <a:endParaRPr lang="ru-RU"/>
        </a:p>
      </dgm:t>
    </dgm:pt>
    <dgm:pt modelId="{B3041350-27C5-4107-BBBD-408D78C13BB6}">
      <dgm:prSet phldrT="[Текст]" custT="1"/>
      <dgm:spPr/>
      <dgm:t>
        <a:bodyPr/>
        <a:lstStyle/>
        <a:p>
          <a:pPr marL="171450" marR="0" indent="0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2400" dirty="0" smtClean="0"/>
            <a:t>должен быть представлен письменный отчет о ходе работы над проектом;</a:t>
          </a:r>
        </a:p>
      </dgm:t>
    </dgm:pt>
    <dgm:pt modelId="{435B0006-976A-4D6A-BC51-7848F7FAE394}" type="parTrans" cxnId="{46413338-A52A-4E95-9A46-9D577ABA6F86}">
      <dgm:prSet/>
      <dgm:spPr/>
      <dgm:t>
        <a:bodyPr/>
        <a:lstStyle/>
        <a:p>
          <a:endParaRPr lang="ru-RU"/>
        </a:p>
      </dgm:t>
    </dgm:pt>
    <dgm:pt modelId="{31556F8F-634E-409D-BD05-B592016344A7}" type="sibTrans" cxnId="{46413338-A52A-4E95-9A46-9D577ABA6F86}">
      <dgm:prSet/>
      <dgm:spPr/>
      <dgm:t>
        <a:bodyPr/>
        <a:lstStyle/>
        <a:p>
          <a:endParaRPr lang="ru-RU"/>
        </a:p>
      </dgm:t>
    </dgm:pt>
    <dgm:pt modelId="{826AF2B3-4043-4519-9AB2-9F607781C803}">
      <dgm:prSet phldrT="[Текст]"/>
      <dgm:spPr/>
      <dgm:t>
        <a:bodyPr/>
        <a:lstStyle/>
        <a:p>
          <a:pPr marL="171450" indent="0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700" dirty="0"/>
        </a:p>
      </dgm:t>
    </dgm:pt>
    <dgm:pt modelId="{9D66D954-FC98-4BBC-B15C-4056ABC4F6A0}" type="parTrans" cxnId="{F6314A1D-FDFC-4AD5-A647-51FD7FA1970D}">
      <dgm:prSet/>
      <dgm:spPr/>
      <dgm:t>
        <a:bodyPr/>
        <a:lstStyle/>
        <a:p>
          <a:endParaRPr lang="ru-RU"/>
        </a:p>
      </dgm:t>
    </dgm:pt>
    <dgm:pt modelId="{9EBAB96A-7533-48D2-B03D-712380156FA4}" type="sibTrans" cxnId="{F6314A1D-FDFC-4AD5-A647-51FD7FA1970D}">
      <dgm:prSet/>
      <dgm:spPr/>
      <dgm:t>
        <a:bodyPr/>
        <a:lstStyle/>
        <a:p>
          <a:endParaRPr lang="ru-RU"/>
        </a:p>
      </dgm:t>
    </dgm:pt>
    <dgm:pt modelId="{96B685EA-C087-4831-ABFF-79C588A7C01C}">
      <dgm:prSet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DB95B0EA-4BAB-40AD-91D1-E47644D171ED}" type="parTrans" cxnId="{648FC2F2-5592-42FA-A21D-790A426D1C53}">
      <dgm:prSet/>
      <dgm:spPr/>
      <dgm:t>
        <a:bodyPr/>
        <a:lstStyle/>
        <a:p>
          <a:endParaRPr lang="ru-RU"/>
        </a:p>
      </dgm:t>
    </dgm:pt>
    <dgm:pt modelId="{7FBB5123-AC0F-4C7C-BE90-49DD61C7B2E6}" type="sibTrans" cxnId="{648FC2F2-5592-42FA-A21D-790A426D1C53}">
      <dgm:prSet/>
      <dgm:spPr/>
      <dgm:t>
        <a:bodyPr/>
        <a:lstStyle/>
        <a:p>
          <a:endParaRPr lang="ru-RU"/>
        </a:p>
      </dgm:t>
    </dgm:pt>
    <dgm:pt modelId="{EC277D26-B9AD-4F78-B235-F10756DB6AD6}">
      <dgm:prSet custT="1"/>
      <dgm:spPr/>
      <dgm:t>
        <a:bodyPr/>
        <a:lstStyle/>
        <a:p>
          <a:r>
            <a:rPr lang="ru-RU" sz="2400" dirty="0" smtClean="0"/>
            <a:t>должна быть проведена публичная защита проекта, презентация  его результата</a:t>
          </a:r>
          <a:endParaRPr lang="ru-RU" sz="2400" dirty="0"/>
        </a:p>
      </dgm:t>
    </dgm:pt>
    <dgm:pt modelId="{18D9055C-D273-4042-A1E0-4F2BBA69162A}" type="parTrans" cxnId="{66129C35-12CC-4207-9169-21E7F4CECA76}">
      <dgm:prSet/>
      <dgm:spPr/>
      <dgm:t>
        <a:bodyPr/>
        <a:lstStyle/>
        <a:p>
          <a:endParaRPr lang="ru-RU"/>
        </a:p>
      </dgm:t>
    </dgm:pt>
    <dgm:pt modelId="{228C0A9B-0698-4D76-BCDF-BD026EF51FE1}" type="sibTrans" cxnId="{66129C35-12CC-4207-9169-21E7F4CECA76}">
      <dgm:prSet/>
      <dgm:spPr/>
      <dgm:t>
        <a:bodyPr/>
        <a:lstStyle/>
        <a:p>
          <a:endParaRPr lang="ru-RU"/>
        </a:p>
      </dgm:t>
    </dgm:pt>
    <dgm:pt modelId="{3BF6E539-7F63-469B-83F4-4A2053A771E4}">
      <dgm:prSet phldrT="[Текст]" custT="1"/>
      <dgm:spPr/>
      <dgm:t>
        <a:bodyPr/>
        <a:lstStyle/>
        <a:p>
          <a:pPr marL="171450" marR="0" indent="0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endParaRPr lang="ru-RU" sz="2400" dirty="0" smtClean="0"/>
        </a:p>
      </dgm:t>
    </dgm:pt>
    <dgm:pt modelId="{BACE6736-CF27-48B5-A924-2572059AC067}" type="parTrans" cxnId="{AB823FCB-0D7A-4300-BF7A-F7BA26DD82C2}">
      <dgm:prSet/>
      <dgm:spPr/>
    </dgm:pt>
    <dgm:pt modelId="{985B4BF4-1762-4265-B10B-221EB57DBE14}" type="sibTrans" cxnId="{AB823FCB-0D7A-4300-BF7A-F7BA26DD82C2}">
      <dgm:prSet/>
      <dgm:spPr/>
    </dgm:pt>
    <dgm:pt modelId="{958E2D4F-5736-4DB9-94EA-DA9E893482CD}" type="pres">
      <dgm:prSet presAssocID="{C2E3DDB0-D464-42EC-9BD9-54ECA3D824E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B70662-6019-40ED-9AC6-DA24EB921B7E}" type="pres">
      <dgm:prSet presAssocID="{DE7AB545-B307-451C-A8FC-292DB6CC4AE4}" presName="composite" presStyleCnt="0"/>
      <dgm:spPr/>
    </dgm:pt>
    <dgm:pt modelId="{5EA148B3-7E6E-4980-A23B-6D71E95A704D}" type="pres">
      <dgm:prSet presAssocID="{DE7AB545-B307-451C-A8FC-292DB6CC4AE4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E3E8EA-7751-43B3-959D-33D898828685}" type="pres">
      <dgm:prSet presAssocID="{DE7AB545-B307-451C-A8FC-292DB6CC4AE4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0DE552-DB0F-4BB1-AF97-D46547EA507D}" type="pres">
      <dgm:prSet presAssocID="{DFDD0FCB-A980-4462-8199-DFF7DB59CC57}" presName="sp" presStyleCnt="0"/>
      <dgm:spPr/>
    </dgm:pt>
    <dgm:pt modelId="{AB3CC68C-81FE-42B5-810F-50BE7D5D97FA}" type="pres">
      <dgm:prSet presAssocID="{FBF3F5FD-3FE7-4E2A-9E71-437CD733C4CB}" presName="composite" presStyleCnt="0"/>
      <dgm:spPr/>
    </dgm:pt>
    <dgm:pt modelId="{CAF5C66D-9C89-403F-B791-FC1D1DB1220E}" type="pres">
      <dgm:prSet presAssocID="{FBF3F5FD-3FE7-4E2A-9E71-437CD733C4CB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DD4BE6-73DC-44EB-9087-BAEF84CED708}" type="pres">
      <dgm:prSet presAssocID="{FBF3F5FD-3FE7-4E2A-9E71-437CD733C4CB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EB63C6-DD25-42EB-AB43-60D7972146A9}" type="pres">
      <dgm:prSet presAssocID="{AF429112-FA3E-429D-9A82-B01A66AB1FB7}" presName="sp" presStyleCnt="0"/>
      <dgm:spPr/>
    </dgm:pt>
    <dgm:pt modelId="{96C33578-EE12-46A0-B85F-D8B8B54508F3}" type="pres">
      <dgm:prSet presAssocID="{8057C9AE-6EE1-40AB-9407-4AB43243D980}" presName="composite" presStyleCnt="0"/>
      <dgm:spPr/>
    </dgm:pt>
    <dgm:pt modelId="{7F752581-C06B-4A3C-BDD6-103BC1F75E35}" type="pres">
      <dgm:prSet presAssocID="{8057C9AE-6EE1-40AB-9407-4AB43243D980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BC0002-7951-48F8-B3B2-8D26599CA777}" type="pres">
      <dgm:prSet presAssocID="{8057C9AE-6EE1-40AB-9407-4AB43243D980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D36A3-B186-4C13-9C01-D8C82F2A5624}" type="pres">
      <dgm:prSet presAssocID="{4F49B5B2-34C7-4647-B0DE-D354EA46AEE2}" presName="sp" presStyleCnt="0"/>
      <dgm:spPr/>
    </dgm:pt>
    <dgm:pt modelId="{587929E3-784C-4644-A4F7-35346B9D9BE3}" type="pres">
      <dgm:prSet presAssocID="{96B685EA-C087-4831-ABFF-79C588A7C01C}" presName="composite" presStyleCnt="0"/>
      <dgm:spPr/>
    </dgm:pt>
    <dgm:pt modelId="{520503BE-59C1-4AFB-8BF7-78ABECA3236F}" type="pres">
      <dgm:prSet presAssocID="{96B685EA-C087-4831-ABFF-79C588A7C01C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AEAB7E-114B-4DF2-8B41-94ECB077B722}" type="pres">
      <dgm:prSet presAssocID="{96B685EA-C087-4831-ABFF-79C588A7C01C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8FC2F2-5592-42FA-A21D-790A426D1C53}" srcId="{C2E3DDB0-D464-42EC-9BD9-54ECA3D824ED}" destId="{96B685EA-C087-4831-ABFF-79C588A7C01C}" srcOrd="3" destOrd="0" parTransId="{DB95B0EA-4BAB-40AD-91D1-E47644D171ED}" sibTransId="{7FBB5123-AC0F-4C7C-BE90-49DD61C7B2E6}"/>
    <dgm:cxn modelId="{79BB2B84-C6E6-43E2-BAA9-231EBAB200D2}" type="presOf" srcId="{C2E3DDB0-D464-42EC-9BD9-54ECA3D824ED}" destId="{958E2D4F-5736-4DB9-94EA-DA9E893482CD}" srcOrd="0" destOrd="0" presId="urn:microsoft.com/office/officeart/2005/8/layout/chevron2"/>
    <dgm:cxn modelId="{66129C35-12CC-4207-9169-21E7F4CECA76}" srcId="{96B685EA-C087-4831-ABFF-79C588A7C01C}" destId="{EC277D26-B9AD-4F78-B235-F10756DB6AD6}" srcOrd="0" destOrd="0" parTransId="{18D9055C-D273-4042-A1E0-4F2BBA69162A}" sibTransId="{228C0A9B-0698-4D76-BCDF-BD026EF51FE1}"/>
    <dgm:cxn modelId="{2AE8B9C2-F0D7-49F5-A051-20F7C0102D2D}" srcId="{C2E3DDB0-D464-42EC-9BD9-54ECA3D824ED}" destId="{8057C9AE-6EE1-40AB-9407-4AB43243D980}" srcOrd="2" destOrd="0" parTransId="{5E3B05DD-3E97-45CD-9A9E-D86461658C96}" sibTransId="{4F49B5B2-34C7-4647-B0DE-D354EA46AEE2}"/>
    <dgm:cxn modelId="{18531182-DCD8-48EF-BDC3-B77E314F58BC}" type="presOf" srcId="{3BF6E539-7F63-469B-83F4-4A2053A771E4}" destId="{A7BC0002-7951-48F8-B3B2-8D26599CA777}" srcOrd="0" destOrd="0" presId="urn:microsoft.com/office/officeart/2005/8/layout/chevron2"/>
    <dgm:cxn modelId="{AB823FCB-0D7A-4300-BF7A-F7BA26DD82C2}" srcId="{8057C9AE-6EE1-40AB-9407-4AB43243D980}" destId="{3BF6E539-7F63-469B-83F4-4A2053A771E4}" srcOrd="0" destOrd="0" parTransId="{BACE6736-CF27-48B5-A924-2572059AC067}" sibTransId="{985B4BF4-1762-4265-B10B-221EB57DBE14}"/>
    <dgm:cxn modelId="{A060DB80-ADDF-4215-8D3B-14396392EA4A}" srcId="{FBF3F5FD-3FE7-4E2A-9E71-437CD733C4CB}" destId="{91E417E2-E9C5-4FFE-AB80-6649AE5A3A2E}" srcOrd="0" destOrd="0" parTransId="{19222609-71B4-426B-83B7-8B681C3915BD}" sibTransId="{321023E1-0455-4572-AE0E-20EF2C991C5C}"/>
    <dgm:cxn modelId="{D5613BAA-7502-47B8-9933-14C75E5EC26D}" type="presOf" srcId="{B3041350-27C5-4107-BBBD-408D78C13BB6}" destId="{A7BC0002-7951-48F8-B3B2-8D26599CA777}" srcOrd="0" destOrd="1" presId="urn:microsoft.com/office/officeart/2005/8/layout/chevron2"/>
    <dgm:cxn modelId="{C4B00D37-D5A5-4D10-B2C5-5454CF8A72C2}" type="presOf" srcId="{6A5696CC-4DEA-4CBE-82F3-306FE1E89E7F}" destId="{07E3E8EA-7751-43B3-959D-33D898828685}" srcOrd="0" destOrd="0" presId="urn:microsoft.com/office/officeart/2005/8/layout/chevron2"/>
    <dgm:cxn modelId="{F6314A1D-FDFC-4AD5-A647-51FD7FA1970D}" srcId="{8057C9AE-6EE1-40AB-9407-4AB43243D980}" destId="{826AF2B3-4043-4519-9AB2-9F607781C803}" srcOrd="2" destOrd="0" parTransId="{9D66D954-FC98-4BBC-B15C-4056ABC4F6A0}" sibTransId="{9EBAB96A-7533-48D2-B03D-712380156FA4}"/>
    <dgm:cxn modelId="{3E193344-0405-4FEA-A518-D740E74CA2E5}" srcId="{DE7AB545-B307-451C-A8FC-292DB6CC4AE4}" destId="{6A5696CC-4DEA-4CBE-82F3-306FE1E89E7F}" srcOrd="0" destOrd="0" parTransId="{44EB78F0-D915-4A05-8B3D-6280D07686E1}" sibTransId="{7720B626-40EF-4528-906F-927EAAA45DAD}"/>
    <dgm:cxn modelId="{8C64F6EC-7737-431A-AB27-31E5DF19CE18}" type="presOf" srcId="{91E417E2-E9C5-4FFE-AB80-6649AE5A3A2E}" destId="{1DDD4BE6-73DC-44EB-9087-BAEF84CED708}" srcOrd="0" destOrd="0" presId="urn:microsoft.com/office/officeart/2005/8/layout/chevron2"/>
    <dgm:cxn modelId="{F1F3E2B7-D071-4064-8BC4-03341F21CB71}" type="presOf" srcId="{FBF3F5FD-3FE7-4E2A-9E71-437CD733C4CB}" destId="{CAF5C66D-9C89-403F-B791-FC1D1DB1220E}" srcOrd="0" destOrd="0" presId="urn:microsoft.com/office/officeart/2005/8/layout/chevron2"/>
    <dgm:cxn modelId="{0743B436-4702-4C88-9CBB-6F3964018E59}" srcId="{C2E3DDB0-D464-42EC-9BD9-54ECA3D824ED}" destId="{DE7AB545-B307-451C-A8FC-292DB6CC4AE4}" srcOrd="0" destOrd="0" parTransId="{9E4A2693-203E-4F0F-B57F-19B707F4606A}" sibTransId="{DFDD0FCB-A980-4462-8199-DFF7DB59CC57}"/>
    <dgm:cxn modelId="{3425DC0A-6895-4B2D-BBE1-153E14AF49B7}" type="presOf" srcId="{8057C9AE-6EE1-40AB-9407-4AB43243D980}" destId="{7F752581-C06B-4A3C-BDD6-103BC1F75E35}" srcOrd="0" destOrd="0" presId="urn:microsoft.com/office/officeart/2005/8/layout/chevron2"/>
    <dgm:cxn modelId="{749B0F17-1FA9-455B-824E-8900B3F23BED}" type="presOf" srcId="{EC277D26-B9AD-4F78-B235-F10756DB6AD6}" destId="{21AEAB7E-114B-4DF2-8B41-94ECB077B722}" srcOrd="0" destOrd="0" presId="urn:microsoft.com/office/officeart/2005/8/layout/chevron2"/>
    <dgm:cxn modelId="{6A63C0C9-C698-4ADB-AECF-EBCDCF246CDA}" type="presOf" srcId="{DE7AB545-B307-451C-A8FC-292DB6CC4AE4}" destId="{5EA148B3-7E6E-4980-A23B-6D71E95A704D}" srcOrd="0" destOrd="0" presId="urn:microsoft.com/office/officeart/2005/8/layout/chevron2"/>
    <dgm:cxn modelId="{41A86ABD-0773-45F3-89D0-7CF30D1FAF51}" type="presOf" srcId="{826AF2B3-4043-4519-9AB2-9F607781C803}" destId="{A7BC0002-7951-48F8-B3B2-8D26599CA777}" srcOrd="0" destOrd="2" presId="urn:microsoft.com/office/officeart/2005/8/layout/chevron2"/>
    <dgm:cxn modelId="{46413338-A52A-4E95-9A46-9D577ABA6F86}" srcId="{8057C9AE-6EE1-40AB-9407-4AB43243D980}" destId="{B3041350-27C5-4107-BBBD-408D78C13BB6}" srcOrd="1" destOrd="0" parTransId="{435B0006-976A-4D6A-BC51-7848F7FAE394}" sibTransId="{31556F8F-634E-409D-BD05-B592016344A7}"/>
    <dgm:cxn modelId="{B809B9C5-7EA7-4D44-BB16-0851862EA046}" type="presOf" srcId="{96B685EA-C087-4831-ABFF-79C588A7C01C}" destId="{520503BE-59C1-4AFB-8BF7-78ABECA3236F}" srcOrd="0" destOrd="0" presId="urn:microsoft.com/office/officeart/2005/8/layout/chevron2"/>
    <dgm:cxn modelId="{690617BF-1CBA-42CB-947F-A6C4E9D534B5}" srcId="{C2E3DDB0-D464-42EC-9BD9-54ECA3D824ED}" destId="{FBF3F5FD-3FE7-4E2A-9E71-437CD733C4CB}" srcOrd="1" destOrd="0" parTransId="{85C2C6A2-672E-424F-B47D-2567D3BBB104}" sibTransId="{AF429112-FA3E-429D-9A82-B01A66AB1FB7}"/>
    <dgm:cxn modelId="{673505E4-4596-49AA-A88A-CF3C32087559}" type="presParOf" srcId="{958E2D4F-5736-4DB9-94EA-DA9E893482CD}" destId="{4DB70662-6019-40ED-9AC6-DA24EB921B7E}" srcOrd="0" destOrd="0" presId="urn:microsoft.com/office/officeart/2005/8/layout/chevron2"/>
    <dgm:cxn modelId="{D9A499B6-4CEE-4BDD-A62F-0B02882922D3}" type="presParOf" srcId="{4DB70662-6019-40ED-9AC6-DA24EB921B7E}" destId="{5EA148B3-7E6E-4980-A23B-6D71E95A704D}" srcOrd="0" destOrd="0" presId="urn:microsoft.com/office/officeart/2005/8/layout/chevron2"/>
    <dgm:cxn modelId="{A1418965-3ACE-4DC4-B7E6-C803F6C9A038}" type="presParOf" srcId="{4DB70662-6019-40ED-9AC6-DA24EB921B7E}" destId="{07E3E8EA-7751-43B3-959D-33D898828685}" srcOrd="1" destOrd="0" presId="urn:microsoft.com/office/officeart/2005/8/layout/chevron2"/>
    <dgm:cxn modelId="{2DEBDCA1-51BE-4C91-B0E1-90C0B0E1FD9A}" type="presParOf" srcId="{958E2D4F-5736-4DB9-94EA-DA9E893482CD}" destId="{C70DE552-DB0F-4BB1-AF97-D46547EA507D}" srcOrd="1" destOrd="0" presId="urn:microsoft.com/office/officeart/2005/8/layout/chevron2"/>
    <dgm:cxn modelId="{24A720C0-85E3-433D-9E20-AB2023E8E115}" type="presParOf" srcId="{958E2D4F-5736-4DB9-94EA-DA9E893482CD}" destId="{AB3CC68C-81FE-42B5-810F-50BE7D5D97FA}" srcOrd="2" destOrd="0" presId="urn:microsoft.com/office/officeart/2005/8/layout/chevron2"/>
    <dgm:cxn modelId="{6671F146-B707-4019-839E-77CE8FFE3770}" type="presParOf" srcId="{AB3CC68C-81FE-42B5-810F-50BE7D5D97FA}" destId="{CAF5C66D-9C89-403F-B791-FC1D1DB1220E}" srcOrd="0" destOrd="0" presId="urn:microsoft.com/office/officeart/2005/8/layout/chevron2"/>
    <dgm:cxn modelId="{8A15BB60-BDEC-49C0-833F-4D8DF2CC5F61}" type="presParOf" srcId="{AB3CC68C-81FE-42B5-810F-50BE7D5D97FA}" destId="{1DDD4BE6-73DC-44EB-9087-BAEF84CED708}" srcOrd="1" destOrd="0" presId="urn:microsoft.com/office/officeart/2005/8/layout/chevron2"/>
    <dgm:cxn modelId="{A53DC828-82F2-4E88-A9D4-4C8C22B501BF}" type="presParOf" srcId="{958E2D4F-5736-4DB9-94EA-DA9E893482CD}" destId="{8DEB63C6-DD25-42EB-AB43-60D7972146A9}" srcOrd="3" destOrd="0" presId="urn:microsoft.com/office/officeart/2005/8/layout/chevron2"/>
    <dgm:cxn modelId="{F9920BA3-B89D-424B-B1C6-3BB8F0A3FB98}" type="presParOf" srcId="{958E2D4F-5736-4DB9-94EA-DA9E893482CD}" destId="{96C33578-EE12-46A0-B85F-D8B8B54508F3}" srcOrd="4" destOrd="0" presId="urn:microsoft.com/office/officeart/2005/8/layout/chevron2"/>
    <dgm:cxn modelId="{742752D3-29BC-482E-A739-311A54040925}" type="presParOf" srcId="{96C33578-EE12-46A0-B85F-D8B8B54508F3}" destId="{7F752581-C06B-4A3C-BDD6-103BC1F75E35}" srcOrd="0" destOrd="0" presId="urn:microsoft.com/office/officeart/2005/8/layout/chevron2"/>
    <dgm:cxn modelId="{A941C644-B3DF-402B-8B05-CD7D237219A9}" type="presParOf" srcId="{96C33578-EE12-46A0-B85F-D8B8B54508F3}" destId="{A7BC0002-7951-48F8-B3B2-8D26599CA777}" srcOrd="1" destOrd="0" presId="urn:microsoft.com/office/officeart/2005/8/layout/chevron2"/>
    <dgm:cxn modelId="{E4062DFA-3EDA-41C4-BC3F-6A3901101667}" type="presParOf" srcId="{958E2D4F-5736-4DB9-94EA-DA9E893482CD}" destId="{170D36A3-B186-4C13-9C01-D8C82F2A5624}" srcOrd="5" destOrd="0" presId="urn:microsoft.com/office/officeart/2005/8/layout/chevron2"/>
    <dgm:cxn modelId="{7D440822-3812-4F0B-AE85-69DB4BBF0CC4}" type="presParOf" srcId="{958E2D4F-5736-4DB9-94EA-DA9E893482CD}" destId="{587929E3-784C-4644-A4F7-35346B9D9BE3}" srcOrd="6" destOrd="0" presId="urn:microsoft.com/office/officeart/2005/8/layout/chevron2"/>
    <dgm:cxn modelId="{72F29394-E948-4085-9F13-1A5CB5B4BF90}" type="presParOf" srcId="{587929E3-784C-4644-A4F7-35346B9D9BE3}" destId="{520503BE-59C1-4AFB-8BF7-78ABECA3236F}" srcOrd="0" destOrd="0" presId="urn:microsoft.com/office/officeart/2005/8/layout/chevron2"/>
    <dgm:cxn modelId="{DE3D65AA-B955-4D8C-8069-CD1225F5CE2B}" type="presParOf" srcId="{587929E3-784C-4644-A4F7-35346B9D9BE3}" destId="{21AEAB7E-114B-4DF2-8B41-94ECB077B72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F981131-B7F2-43FA-B784-CA67B8333C9C}" type="doc">
      <dgm:prSet loTypeId="urn:microsoft.com/office/officeart/2005/8/layout/funnel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B71806B-7E74-4D75-9431-24830D2BA5A8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Литературная</a:t>
          </a:r>
          <a:endParaRPr lang="ru-RU" sz="1200" b="1" dirty="0">
            <a:solidFill>
              <a:schemeClr val="tx1"/>
            </a:solidFill>
          </a:endParaRPr>
        </a:p>
      </dgm:t>
    </dgm:pt>
    <dgm:pt modelId="{F578BE95-984B-439F-B13A-27578576DF29}" type="parTrans" cxnId="{6FB94E43-F4BD-4A5C-AE55-6F55457AF141}">
      <dgm:prSet/>
      <dgm:spPr/>
      <dgm:t>
        <a:bodyPr/>
        <a:lstStyle/>
        <a:p>
          <a:endParaRPr lang="ru-RU"/>
        </a:p>
      </dgm:t>
    </dgm:pt>
    <dgm:pt modelId="{B05C0DD6-EA9B-467F-80A0-22CA22EAB7E7}" type="sibTrans" cxnId="{6FB94E43-F4BD-4A5C-AE55-6F55457AF141}">
      <dgm:prSet/>
      <dgm:spPr/>
      <dgm:t>
        <a:bodyPr/>
        <a:lstStyle/>
        <a:p>
          <a:endParaRPr lang="ru-RU"/>
        </a:p>
      </dgm:t>
    </dgm:pt>
    <dgm:pt modelId="{00CA30FD-A6E0-48BE-ACA5-386D6A585A07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Музыкальная</a:t>
          </a:r>
          <a:endParaRPr lang="ru-RU" sz="1200" b="1" dirty="0">
            <a:solidFill>
              <a:schemeClr val="tx1"/>
            </a:solidFill>
          </a:endParaRPr>
        </a:p>
      </dgm:t>
    </dgm:pt>
    <dgm:pt modelId="{4F386471-6547-474F-A9E8-B1E4076B1AAA}" type="parTrans" cxnId="{71B79D91-891E-4D6C-91E6-24BBB8139874}">
      <dgm:prSet/>
      <dgm:spPr/>
      <dgm:t>
        <a:bodyPr/>
        <a:lstStyle/>
        <a:p>
          <a:endParaRPr lang="ru-RU"/>
        </a:p>
      </dgm:t>
    </dgm:pt>
    <dgm:pt modelId="{673D7609-3CD5-4A35-B8D5-DC517A618C8C}" type="sibTrans" cxnId="{71B79D91-891E-4D6C-91E6-24BBB8139874}">
      <dgm:prSet/>
      <dgm:spPr/>
      <dgm:t>
        <a:bodyPr/>
        <a:lstStyle/>
        <a:p>
          <a:endParaRPr lang="ru-RU"/>
        </a:p>
      </dgm:t>
    </dgm:pt>
    <dgm:pt modelId="{2DC44590-D0D6-4C25-9AF9-15894BFD381C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Историческая</a:t>
          </a:r>
          <a:endParaRPr lang="ru-RU" b="1" dirty="0">
            <a:solidFill>
              <a:schemeClr val="tx1"/>
            </a:solidFill>
          </a:endParaRPr>
        </a:p>
      </dgm:t>
    </dgm:pt>
    <dgm:pt modelId="{81BBE2DB-BB6E-4E01-ADEE-C2B639FA3536}" type="parTrans" cxnId="{DFECBC61-2262-48D8-BB12-BB7D0ADB1232}">
      <dgm:prSet/>
      <dgm:spPr/>
      <dgm:t>
        <a:bodyPr/>
        <a:lstStyle/>
        <a:p>
          <a:endParaRPr lang="ru-RU"/>
        </a:p>
      </dgm:t>
    </dgm:pt>
    <dgm:pt modelId="{8D07FAF1-B578-492D-90A5-461EF6F531FC}" type="sibTrans" cxnId="{DFECBC61-2262-48D8-BB12-BB7D0ADB1232}">
      <dgm:prSet/>
      <dgm:spPr/>
      <dgm:t>
        <a:bodyPr/>
        <a:lstStyle/>
        <a:p>
          <a:endParaRPr lang="ru-RU"/>
        </a:p>
      </dgm:t>
    </dgm:pt>
    <dgm:pt modelId="{1FDCA1E7-7815-4F4F-964F-0B9EC1086664}">
      <dgm:prSet phldrT="[Текст]"/>
      <dgm:spPr/>
      <dgm:t>
        <a:bodyPr/>
        <a:lstStyle/>
        <a:p>
          <a:r>
            <a:rPr lang="ru-RU" dirty="0" smtClean="0"/>
            <a:t>Защита проекта</a:t>
          </a:r>
          <a:endParaRPr lang="ru-RU" dirty="0"/>
        </a:p>
      </dgm:t>
    </dgm:pt>
    <dgm:pt modelId="{7CCBAA1C-96E2-4580-AF7D-5B57FDE8EEC9}" type="parTrans" cxnId="{00A41BE1-B0E6-4B87-8E1B-DCF6238E756D}">
      <dgm:prSet/>
      <dgm:spPr/>
      <dgm:t>
        <a:bodyPr/>
        <a:lstStyle/>
        <a:p>
          <a:endParaRPr lang="ru-RU"/>
        </a:p>
      </dgm:t>
    </dgm:pt>
    <dgm:pt modelId="{FB0D2573-18EE-4C92-AC2C-DB78FC62E5F8}" type="sibTrans" cxnId="{00A41BE1-B0E6-4B87-8E1B-DCF6238E756D}">
      <dgm:prSet/>
      <dgm:spPr/>
      <dgm:t>
        <a:bodyPr/>
        <a:lstStyle/>
        <a:p>
          <a:endParaRPr lang="ru-RU"/>
        </a:p>
      </dgm:t>
    </dgm:pt>
    <dgm:pt modelId="{BDED4E6D-E2D6-4E79-8492-CFD7E2E1A64A}">
      <dgm:prSet phldrT="[Текст]"/>
      <dgm:spPr/>
      <dgm:t>
        <a:bodyPr/>
        <a:lstStyle/>
        <a:p>
          <a:endParaRPr lang="ru-RU"/>
        </a:p>
      </dgm:t>
    </dgm:pt>
    <dgm:pt modelId="{6A714DD5-5B0C-4514-946F-E576DEF8CD85}" type="parTrans" cxnId="{A78C8623-2123-44CA-BA8F-41BBC221223E}">
      <dgm:prSet/>
      <dgm:spPr/>
      <dgm:t>
        <a:bodyPr/>
        <a:lstStyle/>
        <a:p>
          <a:endParaRPr lang="ru-RU"/>
        </a:p>
      </dgm:t>
    </dgm:pt>
    <dgm:pt modelId="{39BD24D4-BF55-44BC-BE43-3236D20271D2}" type="sibTrans" cxnId="{A78C8623-2123-44CA-BA8F-41BBC221223E}">
      <dgm:prSet/>
      <dgm:spPr/>
      <dgm:t>
        <a:bodyPr/>
        <a:lstStyle/>
        <a:p>
          <a:endParaRPr lang="ru-RU"/>
        </a:p>
      </dgm:t>
    </dgm:pt>
    <dgm:pt modelId="{18CE5D37-DD9B-4CC4-A2B5-298F73D1B666}" type="pres">
      <dgm:prSet presAssocID="{8F981131-B7F2-43FA-B784-CA67B8333C9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FD2B11-32AE-47CD-BAB4-79B094D44BB7}" type="pres">
      <dgm:prSet presAssocID="{8F981131-B7F2-43FA-B784-CA67B8333C9C}" presName="ellipse" presStyleLbl="trBgShp" presStyleIdx="0" presStyleCnt="1"/>
      <dgm:spPr/>
    </dgm:pt>
    <dgm:pt modelId="{E5DF547C-B224-45F6-813C-C666E26CE2E7}" type="pres">
      <dgm:prSet presAssocID="{8F981131-B7F2-43FA-B784-CA67B8333C9C}" presName="arrow1" presStyleLbl="fgShp" presStyleIdx="0" presStyleCnt="1"/>
      <dgm:spPr>
        <a:solidFill>
          <a:srgbClr val="FF0000"/>
        </a:solidFill>
      </dgm:spPr>
    </dgm:pt>
    <dgm:pt modelId="{14190934-EF5E-4315-A24D-355FCC8FE78C}" type="pres">
      <dgm:prSet presAssocID="{8F981131-B7F2-43FA-B784-CA67B8333C9C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324F14-1C1A-4298-B765-35B112FBF1C2}" type="pres">
      <dgm:prSet presAssocID="{00CA30FD-A6E0-48BE-ACA5-386D6A585A07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FFAA25-5E94-470E-9D49-EDE6E14ECB62}" type="pres">
      <dgm:prSet presAssocID="{2DC44590-D0D6-4C25-9AF9-15894BFD381C}" presName="item2" presStyleLbl="node1" presStyleIdx="1" presStyleCnt="3" custScaleX="110417" custScaleY="110416" custLinFactNeighborX="-1735" custLinFactNeighborY="-17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784F01-15D3-4E61-B7E1-50131A99FB81}" type="pres">
      <dgm:prSet presAssocID="{1FDCA1E7-7815-4F4F-964F-0B9EC1086664}" presName="item3" presStyleLbl="node1" presStyleIdx="2" presStyleCnt="3" custScaleX="108754" custScaleY="107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041F94-6459-4050-BD24-25B3E1970C20}" type="pres">
      <dgm:prSet presAssocID="{8F981131-B7F2-43FA-B784-CA67B8333C9C}" presName="funnel" presStyleLbl="trAlignAcc1" presStyleIdx="0" presStyleCnt="1" custScaleX="156698" custScaleY="121429"/>
      <dgm:spPr/>
    </dgm:pt>
  </dgm:ptLst>
  <dgm:cxnLst>
    <dgm:cxn modelId="{71B79D91-891E-4D6C-91E6-24BBB8139874}" srcId="{8F981131-B7F2-43FA-B784-CA67B8333C9C}" destId="{00CA30FD-A6E0-48BE-ACA5-386D6A585A07}" srcOrd="1" destOrd="0" parTransId="{4F386471-6547-474F-A9E8-B1E4076B1AAA}" sibTransId="{673D7609-3CD5-4A35-B8D5-DC517A618C8C}"/>
    <dgm:cxn modelId="{47389CAC-08FA-4C5E-9443-EF1BC6476B43}" type="presOf" srcId="{1B71806B-7E74-4D75-9431-24830D2BA5A8}" destId="{D5784F01-15D3-4E61-B7E1-50131A99FB81}" srcOrd="0" destOrd="0" presId="urn:microsoft.com/office/officeart/2005/8/layout/funnel1"/>
    <dgm:cxn modelId="{93512E44-9813-43F4-A9A6-87F6FDDA23BC}" type="presOf" srcId="{8F981131-B7F2-43FA-B784-CA67B8333C9C}" destId="{18CE5D37-DD9B-4CC4-A2B5-298F73D1B666}" srcOrd="0" destOrd="0" presId="urn:microsoft.com/office/officeart/2005/8/layout/funnel1"/>
    <dgm:cxn modelId="{88FB7D2F-D7C9-4825-8A7E-FF9C84E4D25F}" type="presOf" srcId="{1FDCA1E7-7815-4F4F-964F-0B9EC1086664}" destId="{14190934-EF5E-4315-A24D-355FCC8FE78C}" srcOrd="0" destOrd="0" presId="urn:microsoft.com/office/officeart/2005/8/layout/funnel1"/>
    <dgm:cxn modelId="{00A41BE1-B0E6-4B87-8E1B-DCF6238E756D}" srcId="{8F981131-B7F2-43FA-B784-CA67B8333C9C}" destId="{1FDCA1E7-7815-4F4F-964F-0B9EC1086664}" srcOrd="3" destOrd="0" parTransId="{7CCBAA1C-96E2-4580-AF7D-5B57FDE8EEC9}" sibTransId="{FB0D2573-18EE-4C92-AC2C-DB78FC62E5F8}"/>
    <dgm:cxn modelId="{9B616CB2-DF41-446B-B38D-77BB4A4A69E4}" type="presOf" srcId="{2DC44590-D0D6-4C25-9AF9-15894BFD381C}" destId="{2C324F14-1C1A-4298-B765-35B112FBF1C2}" srcOrd="0" destOrd="0" presId="urn:microsoft.com/office/officeart/2005/8/layout/funnel1"/>
    <dgm:cxn modelId="{B29DCA17-15BD-40ED-8ADC-766CD1CEC288}" type="presOf" srcId="{00CA30FD-A6E0-48BE-ACA5-386D6A585A07}" destId="{A5FFAA25-5E94-470E-9D49-EDE6E14ECB62}" srcOrd="0" destOrd="0" presId="urn:microsoft.com/office/officeart/2005/8/layout/funnel1"/>
    <dgm:cxn modelId="{6FB94E43-F4BD-4A5C-AE55-6F55457AF141}" srcId="{8F981131-B7F2-43FA-B784-CA67B8333C9C}" destId="{1B71806B-7E74-4D75-9431-24830D2BA5A8}" srcOrd="0" destOrd="0" parTransId="{F578BE95-984B-439F-B13A-27578576DF29}" sibTransId="{B05C0DD6-EA9B-467F-80A0-22CA22EAB7E7}"/>
    <dgm:cxn modelId="{A78C8623-2123-44CA-BA8F-41BBC221223E}" srcId="{8F981131-B7F2-43FA-B784-CA67B8333C9C}" destId="{BDED4E6D-E2D6-4E79-8492-CFD7E2E1A64A}" srcOrd="4" destOrd="0" parTransId="{6A714DD5-5B0C-4514-946F-E576DEF8CD85}" sibTransId="{39BD24D4-BF55-44BC-BE43-3236D20271D2}"/>
    <dgm:cxn modelId="{DFECBC61-2262-48D8-BB12-BB7D0ADB1232}" srcId="{8F981131-B7F2-43FA-B784-CA67B8333C9C}" destId="{2DC44590-D0D6-4C25-9AF9-15894BFD381C}" srcOrd="2" destOrd="0" parTransId="{81BBE2DB-BB6E-4E01-ADEE-C2B639FA3536}" sibTransId="{8D07FAF1-B578-492D-90A5-461EF6F531FC}"/>
    <dgm:cxn modelId="{3D848F14-8CC4-4601-96A6-39AD91138163}" type="presParOf" srcId="{18CE5D37-DD9B-4CC4-A2B5-298F73D1B666}" destId="{D9FD2B11-32AE-47CD-BAB4-79B094D44BB7}" srcOrd="0" destOrd="0" presId="urn:microsoft.com/office/officeart/2005/8/layout/funnel1"/>
    <dgm:cxn modelId="{83CCEC51-56EE-41A8-837F-8B5632EEC19A}" type="presParOf" srcId="{18CE5D37-DD9B-4CC4-A2B5-298F73D1B666}" destId="{E5DF547C-B224-45F6-813C-C666E26CE2E7}" srcOrd="1" destOrd="0" presId="urn:microsoft.com/office/officeart/2005/8/layout/funnel1"/>
    <dgm:cxn modelId="{EFA3FE98-4C31-4DA4-8CD1-07785DC0A72A}" type="presParOf" srcId="{18CE5D37-DD9B-4CC4-A2B5-298F73D1B666}" destId="{14190934-EF5E-4315-A24D-355FCC8FE78C}" srcOrd="2" destOrd="0" presId="urn:microsoft.com/office/officeart/2005/8/layout/funnel1"/>
    <dgm:cxn modelId="{9A136F8A-B8BD-44E4-9572-34869F3E544F}" type="presParOf" srcId="{18CE5D37-DD9B-4CC4-A2B5-298F73D1B666}" destId="{2C324F14-1C1A-4298-B765-35B112FBF1C2}" srcOrd="3" destOrd="0" presId="urn:microsoft.com/office/officeart/2005/8/layout/funnel1"/>
    <dgm:cxn modelId="{A8C8261A-A2C1-4E6B-B416-E067A37E0E14}" type="presParOf" srcId="{18CE5D37-DD9B-4CC4-A2B5-298F73D1B666}" destId="{A5FFAA25-5E94-470E-9D49-EDE6E14ECB62}" srcOrd="4" destOrd="0" presId="urn:microsoft.com/office/officeart/2005/8/layout/funnel1"/>
    <dgm:cxn modelId="{5AEEED12-E4DA-4292-92B5-6BE112E21E23}" type="presParOf" srcId="{18CE5D37-DD9B-4CC4-A2B5-298F73D1B666}" destId="{D5784F01-15D3-4E61-B7E1-50131A99FB81}" srcOrd="5" destOrd="0" presId="urn:microsoft.com/office/officeart/2005/8/layout/funnel1"/>
    <dgm:cxn modelId="{C1C749EA-B551-470E-BF6E-7F0613761D07}" type="presParOf" srcId="{18CE5D37-DD9B-4CC4-A2B5-298F73D1B666}" destId="{90041F94-6459-4050-BD24-25B3E1970C20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2A461E9-ECFD-4183-931F-0AC75FACC38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56AA99B-0076-42D4-9EFA-0B92EA79713B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ru-RU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Фрагмент: художественный фильм «Война и мир» режиссёр С. Бондарчук. СССР. 1968 г.; видео фрагмент песни «Генералам 12 года» сл. М.Цветаевой. Фильм </a:t>
          </a:r>
          <a:r>
            <a:rPr kumimoji="0" 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DVD</a:t>
          </a:r>
          <a:r>
            <a: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СПб «Обитель Русской славы. </a:t>
          </a:r>
          <a:r>
            <a:rPr kumimoji="0" lang="ru-RU" sz="18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Спасо-Бородинский</a:t>
          </a:r>
          <a:r>
            <a: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женский монастырь»</a:t>
          </a:r>
          <a:endParaRPr lang="ru-RU" dirty="0" smtClean="0"/>
        </a:p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ru-RU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endParaRPr lang="ru-RU" dirty="0"/>
        </a:p>
      </dgm:t>
    </dgm:pt>
    <dgm:pt modelId="{6E57F9FD-0024-41DA-BC19-6DEDEA1EB336}" type="parTrans" cxnId="{B7DF868C-9F68-44B3-8AE9-18BAF402451E}">
      <dgm:prSet/>
      <dgm:spPr/>
      <dgm:t>
        <a:bodyPr/>
        <a:lstStyle/>
        <a:p>
          <a:endParaRPr lang="ru-RU"/>
        </a:p>
      </dgm:t>
    </dgm:pt>
    <dgm:pt modelId="{12CDDDD7-3A12-46E0-9427-B730C840D369}" type="sibTrans" cxnId="{B7DF868C-9F68-44B3-8AE9-18BAF402451E}">
      <dgm:prSet/>
      <dgm:spPr/>
      <dgm:t>
        <a:bodyPr/>
        <a:lstStyle/>
        <a:p>
          <a:endParaRPr lang="ru-RU"/>
        </a:p>
      </dgm:t>
    </dgm:pt>
    <dgm:pt modelId="{D6861403-3BC1-4DB9-8C9C-D2231AD5874B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Оборудование, мультимедиа,  проектор, фортепиано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7D002A-8C29-4B07-A4FB-ECA7CC62D6F2}" type="parTrans" cxnId="{E460D38D-9338-4062-B13A-E222C7C1D463}">
      <dgm:prSet/>
      <dgm:spPr/>
      <dgm:t>
        <a:bodyPr/>
        <a:lstStyle/>
        <a:p>
          <a:endParaRPr lang="ru-RU"/>
        </a:p>
      </dgm:t>
    </dgm:pt>
    <dgm:pt modelId="{6A6720BC-CF28-4991-AAA8-E40508590A79}" type="sibTrans" cxnId="{E460D38D-9338-4062-B13A-E222C7C1D463}">
      <dgm:prSet/>
      <dgm:spPr/>
      <dgm:t>
        <a:bodyPr/>
        <a:lstStyle/>
        <a:p>
          <a:endParaRPr lang="ru-RU"/>
        </a:p>
      </dgm:t>
    </dgm:pt>
    <dgm:pt modelId="{44362D0B-80D8-4415-BCF5-6AF2CA89812A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Выставка рисунков, слайдовая презентация «Герои 1812 года», </a:t>
          </a:r>
          <a:endParaRPr lang="ru-RU" dirty="0"/>
        </a:p>
      </dgm:t>
    </dgm:pt>
    <dgm:pt modelId="{9E72F33C-311D-41A4-9484-B659A5CD3389}" type="parTrans" cxnId="{B1923A18-AA4C-42D0-B393-5DBAD44DAA94}">
      <dgm:prSet/>
      <dgm:spPr/>
      <dgm:t>
        <a:bodyPr/>
        <a:lstStyle/>
        <a:p>
          <a:endParaRPr lang="ru-RU"/>
        </a:p>
      </dgm:t>
    </dgm:pt>
    <dgm:pt modelId="{115ECB47-A8E7-428F-8C72-128AB42094BB}" type="sibTrans" cxnId="{B1923A18-AA4C-42D0-B393-5DBAD44DAA94}">
      <dgm:prSet/>
      <dgm:spPr/>
      <dgm:t>
        <a:bodyPr/>
        <a:lstStyle/>
        <a:p>
          <a:endParaRPr lang="ru-RU"/>
        </a:p>
      </dgm:t>
    </dgm:pt>
    <dgm:pt modelId="{F91E217D-618B-4338-A8E3-953275A0AFD0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Ф. Глинка, М.Ю.Лермонтов, П. А. Вяземский, Послушница ЕЛЕНА, Сергей Васильев, А.А. Солодовников.</a:t>
          </a:r>
          <a:endParaRPr lang="ru-RU" dirty="0"/>
        </a:p>
      </dgm:t>
    </dgm:pt>
    <dgm:pt modelId="{D0E55446-3F45-48D2-9B16-C44AA940422D}" type="parTrans" cxnId="{1BC279A8-C64B-4663-82C9-04D93F96A7B6}">
      <dgm:prSet/>
      <dgm:spPr/>
      <dgm:t>
        <a:bodyPr/>
        <a:lstStyle/>
        <a:p>
          <a:endParaRPr lang="ru-RU"/>
        </a:p>
      </dgm:t>
    </dgm:pt>
    <dgm:pt modelId="{468C1ACE-7E08-4F61-A33C-0262F98C9B9E}" type="sibTrans" cxnId="{1BC279A8-C64B-4663-82C9-04D93F96A7B6}">
      <dgm:prSet/>
      <dgm:spPr/>
      <dgm:t>
        <a:bodyPr/>
        <a:lstStyle/>
        <a:p>
          <a:endParaRPr lang="ru-RU"/>
        </a:p>
      </dgm:t>
    </dgm:pt>
    <dgm:pt modelId="{A94DE7C3-DC6E-416A-B4CC-FB0D83CA0576}" type="pres">
      <dgm:prSet presAssocID="{42A461E9-ECFD-4183-931F-0AC75FACC38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101365-06F6-4D34-81EC-C314082144D1}" type="pres">
      <dgm:prSet presAssocID="{756AA99B-0076-42D4-9EFA-0B92EA79713B}" presName="parentText" presStyleLbl="node1" presStyleIdx="0" presStyleCnt="4" custScaleY="77899" custLinFactY="-134824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A94512-25B8-4D2A-A4B2-3ED81FDB86F8}" type="pres">
      <dgm:prSet presAssocID="{12CDDDD7-3A12-46E0-9427-B730C840D369}" presName="spacer" presStyleCnt="0"/>
      <dgm:spPr/>
    </dgm:pt>
    <dgm:pt modelId="{F3BD69B7-DD83-41D4-B4D0-123586B2B2A8}" type="pres">
      <dgm:prSet presAssocID="{D6861403-3BC1-4DB9-8C9C-D2231AD5874B}" presName="parentText" presStyleLbl="node1" presStyleIdx="1" presStyleCnt="4" custScaleY="54766" custLinFactY="241132" custLinFactNeighborY="3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CE150E-49C2-4AC4-8236-E1B870B058AF}" type="pres">
      <dgm:prSet presAssocID="{6A6720BC-CF28-4991-AAA8-E40508590A79}" presName="spacer" presStyleCnt="0"/>
      <dgm:spPr/>
    </dgm:pt>
    <dgm:pt modelId="{6648BB5F-E858-4D18-9E39-CB832F004FC3}" type="pres">
      <dgm:prSet presAssocID="{44362D0B-80D8-4415-BCF5-6AF2CA89812A}" presName="parentText" presStyleLbl="node1" presStyleIdx="2" presStyleCnt="4" custScaleY="43407" custLinFactY="-6501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189138-7791-4C0D-A03A-E690DD35932D}" type="pres">
      <dgm:prSet presAssocID="{115ECB47-A8E7-428F-8C72-128AB42094BB}" presName="spacer" presStyleCnt="0"/>
      <dgm:spPr/>
    </dgm:pt>
    <dgm:pt modelId="{34DC383B-A57E-4E5A-9533-756C2A5034EB}" type="pres">
      <dgm:prSet presAssocID="{F91E217D-618B-4338-A8E3-953275A0AFD0}" presName="parentText" presStyleLbl="node1" presStyleIdx="3" presStyleCnt="4" custScaleY="74939" custLinFactY="-5784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35544E-BF63-4E2F-91AF-FB7020138A7B}" type="presOf" srcId="{42A461E9-ECFD-4183-931F-0AC75FACC38A}" destId="{A94DE7C3-DC6E-416A-B4CC-FB0D83CA0576}" srcOrd="0" destOrd="0" presId="urn:microsoft.com/office/officeart/2005/8/layout/vList2"/>
    <dgm:cxn modelId="{A83FF4C3-84EE-420C-BE53-4D34851CED72}" type="presOf" srcId="{756AA99B-0076-42D4-9EFA-0B92EA79713B}" destId="{38101365-06F6-4D34-81EC-C314082144D1}" srcOrd="0" destOrd="0" presId="urn:microsoft.com/office/officeart/2005/8/layout/vList2"/>
    <dgm:cxn modelId="{5F71D248-3FD0-422F-BFE3-A9BFF5743666}" type="presOf" srcId="{44362D0B-80D8-4415-BCF5-6AF2CA89812A}" destId="{6648BB5F-E858-4D18-9E39-CB832F004FC3}" srcOrd="0" destOrd="0" presId="urn:microsoft.com/office/officeart/2005/8/layout/vList2"/>
    <dgm:cxn modelId="{B1923A18-AA4C-42D0-B393-5DBAD44DAA94}" srcId="{42A461E9-ECFD-4183-931F-0AC75FACC38A}" destId="{44362D0B-80D8-4415-BCF5-6AF2CA89812A}" srcOrd="2" destOrd="0" parTransId="{9E72F33C-311D-41A4-9484-B659A5CD3389}" sibTransId="{115ECB47-A8E7-428F-8C72-128AB42094BB}"/>
    <dgm:cxn modelId="{B7DF868C-9F68-44B3-8AE9-18BAF402451E}" srcId="{42A461E9-ECFD-4183-931F-0AC75FACC38A}" destId="{756AA99B-0076-42D4-9EFA-0B92EA79713B}" srcOrd="0" destOrd="0" parTransId="{6E57F9FD-0024-41DA-BC19-6DEDEA1EB336}" sibTransId="{12CDDDD7-3A12-46E0-9427-B730C840D369}"/>
    <dgm:cxn modelId="{1BC279A8-C64B-4663-82C9-04D93F96A7B6}" srcId="{42A461E9-ECFD-4183-931F-0AC75FACC38A}" destId="{F91E217D-618B-4338-A8E3-953275A0AFD0}" srcOrd="3" destOrd="0" parTransId="{D0E55446-3F45-48D2-9B16-C44AA940422D}" sibTransId="{468C1ACE-7E08-4F61-A33C-0262F98C9B9E}"/>
    <dgm:cxn modelId="{080CD76A-4359-46F7-9B84-D52271FE114A}" type="presOf" srcId="{D6861403-3BC1-4DB9-8C9C-D2231AD5874B}" destId="{F3BD69B7-DD83-41D4-B4D0-123586B2B2A8}" srcOrd="0" destOrd="0" presId="urn:microsoft.com/office/officeart/2005/8/layout/vList2"/>
    <dgm:cxn modelId="{2DA1F208-D2DB-4EDB-AA4D-C99D265E7AB5}" type="presOf" srcId="{F91E217D-618B-4338-A8E3-953275A0AFD0}" destId="{34DC383B-A57E-4E5A-9533-756C2A5034EB}" srcOrd="0" destOrd="0" presId="urn:microsoft.com/office/officeart/2005/8/layout/vList2"/>
    <dgm:cxn modelId="{E460D38D-9338-4062-B13A-E222C7C1D463}" srcId="{42A461E9-ECFD-4183-931F-0AC75FACC38A}" destId="{D6861403-3BC1-4DB9-8C9C-D2231AD5874B}" srcOrd="1" destOrd="0" parTransId="{867D002A-8C29-4B07-A4FB-ECA7CC62D6F2}" sibTransId="{6A6720BC-CF28-4991-AAA8-E40508590A79}"/>
    <dgm:cxn modelId="{4946D74A-F3BF-4A6F-B805-D3E97C77AB76}" type="presParOf" srcId="{A94DE7C3-DC6E-416A-B4CC-FB0D83CA0576}" destId="{38101365-06F6-4D34-81EC-C314082144D1}" srcOrd="0" destOrd="0" presId="urn:microsoft.com/office/officeart/2005/8/layout/vList2"/>
    <dgm:cxn modelId="{76FDB4B7-970F-40A1-9E54-FA010D9A44EF}" type="presParOf" srcId="{A94DE7C3-DC6E-416A-B4CC-FB0D83CA0576}" destId="{6CA94512-25B8-4D2A-A4B2-3ED81FDB86F8}" srcOrd="1" destOrd="0" presId="urn:microsoft.com/office/officeart/2005/8/layout/vList2"/>
    <dgm:cxn modelId="{D80EF7B6-663F-42DD-8E68-289F7642576A}" type="presParOf" srcId="{A94DE7C3-DC6E-416A-B4CC-FB0D83CA0576}" destId="{F3BD69B7-DD83-41D4-B4D0-123586B2B2A8}" srcOrd="2" destOrd="0" presId="urn:microsoft.com/office/officeart/2005/8/layout/vList2"/>
    <dgm:cxn modelId="{4A6C6B29-9397-42F5-BF1C-7F0323F516E3}" type="presParOf" srcId="{A94DE7C3-DC6E-416A-B4CC-FB0D83CA0576}" destId="{92CE150E-49C2-4AC4-8236-E1B870B058AF}" srcOrd="3" destOrd="0" presId="urn:microsoft.com/office/officeart/2005/8/layout/vList2"/>
    <dgm:cxn modelId="{49033A29-958F-41A9-BA04-E8E2A8F2ABEB}" type="presParOf" srcId="{A94DE7C3-DC6E-416A-B4CC-FB0D83CA0576}" destId="{6648BB5F-E858-4D18-9E39-CB832F004FC3}" srcOrd="4" destOrd="0" presId="urn:microsoft.com/office/officeart/2005/8/layout/vList2"/>
    <dgm:cxn modelId="{C7DDF52D-5041-4F5E-BA8C-0B478217685E}" type="presParOf" srcId="{A94DE7C3-DC6E-416A-B4CC-FB0D83CA0576}" destId="{07189138-7791-4C0D-A03A-E690DD35932D}" srcOrd="5" destOrd="0" presId="urn:microsoft.com/office/officeart/2005/8/layout/vList2"/>
    <dgm:cxn modelId="{339C0DC6-370E-4F39-AFFC-58EF33343B6B}" type="presParOf" srcId="{A94DE7C3-DC6E-416A-B4CC-FB0D83CA0576}" destId="{34DC383B-A57E-4E5A-9533-756C2A5034E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2A461E9-ECFD-4183-931F-0AC75FACC38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</dgm:pt>
    <dgm:pt modelId="{F91E217D-618B-4338-A8E3-953275A0AFD0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endParaRPr kumimoji="0" lang="ru-RU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П. Чайковский «Увертюра 1812 г.» Финал (фрагмент)</a:t>
          </a:r>
          <a:endParaRPr kumimoji="0" lang="ru-RU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С. Прокофьев фрагменты из оперы «Война и мир».</a:t>
          </a:r>
          <a:endParaRPr kumimoji="0" lang="ru-RU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«Марш  Лейб-гвардии Преображенского полка</a:t>
          </a:r>
          <a:endParaRPr kumimoji="0" lang="ru-RU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«Гусары-молодцы» русская народная песня </a:t>
          </a:r>
          <a:endParaRPr kumimoji="0" lang="ru-RU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« Кавалергарда век не долог…» муз. и сл. Б. Окуджава </a:t>
          </a:r>
          <a:endParaRPr kumimoji="0" lang="ru-RU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«Барабанная дробь» шумовой эффект</a:t>
          </a: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«Мой путь» (старинный духовный кант из рукописей Покровского монастыря) исполняют детский хор приюта Покровского монастыря  подворье с. </a:t>
          </a:r>
          <a:r>
            <a:rPr lang="ru-RU" sz="18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Марково</a:t>
          </a:r>
          <a:endParaRPr lang="ru-RU" sz="18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«Вокализ» С.Рахманинов</a:t>
          </a: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«Соловьиная трель» шумовой эффект</a:t>
          </a: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«Бородино» слова М.Ю. Лермонтова, музыка народная</a:t>
          </a: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«Вечная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память» исполняет объединенный хор Свято-Троицкой Сергиевой Лавры, Московской Духовной Академии и Семинарии под управлением архимандрита Матфея (</a:t>
          </a:r>
          <a:r>
            <a:rPr lang="ru-RU" sz="18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Мормыля</a:t>
          </a: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)</a:t>
          </a: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Кондаки и икосы Акафиста Пресвятой Богородице  «О, </a:t>
          </a:r>
          <a:r>
            <a:rPr lang="ru-RU" sz="18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Вспетая</a:t>
          </a: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Мати</a:t>
          </a: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», «Пресвятая Богородице», «Царица Моя преблагая» исполняет объединенный хор Свято-Троицкой Сергиевой Лавры, Московской Духовной Академии и Семинарии под </a:t>
          </a:r>
          <a:r>
            <a:rPr lang="ru-RU" sz="18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управлениемархимандрита</a:t>
          </a: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Матфея (</a:t>
          </a:r>
          <a:r>
            <a:rPr lang="ru-RU" sz="18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Мормыля</a:t>
          </a: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).</a:t>
          </a:r>
        </a:p>
        <a:p>
          <a:pPr lvl="0"/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dirty="0">
            <a:solidFill>
              <a:schemeClr val="tx1"/>
            </a:solidFill>
          </a:endParaRPr>
        </a:p>
      </dgm:t>
    </dgm:pt>
    <dgm:pt modelId="{D0E55446-3F45-48D2-9B16-C44AA940422D}" type="parTrans" cxnId="{1BC279A8-C64B-4663-82C9-04D93F96A7B6}">
      <dgm:prSet/>
      <dgm:spPr/>
      <dgm:t>
        <a:bodyPr/>
        <a:lstStyle/>
        <a:p>
          <a:endParaRPr lang="ru-RU"/>
        </a:p>
      </dgm:t>
    </dgm:pt>
    <dgm:pt modelId="{468C1ACE-7E08-4F61-A33C-0262F98C9B9E}" type="sibTrans" cxnId="{1BC279A8-C64B-4663-82C9-04D93F96A7B6}">
      <dgm:prSet/>
      <dgm:spPr/>
      <dgm:t>
        <a:bodyPr/>
        <a:lstStyle/>
        <a:p>
          <a:endParaRPr lang="ru-RU"/>
        </a:p>
      </dgm:t>
    </dgm:pt>
    <dgm:pt modelId="{A94DE7C3-DC6E-416A-B4CC-FB0D83CA0576}" type="pres">
      <dgm:prSet presAssocID="{42A461E9-ECFD-4183-931F-0AC75FACC38A}" presName="linear" presStyleCnt="0">
        <dgm:presLayoutVars>
          <dgm:animLvl val="lvl"/>
          <dgm:resizeHandles val="exact"/>
        </dgm:presLayoutVars>
      </dgm:prSet>
      <dgm:spPr/>
    </dgm:pt>
    <dgm:pt modelId="{34DC383B-A57E-4E5A-9533-756C2A5034EB}" type="pres">
      <dgm:prSet presAssocID="{F91E217D-618B-4338-A8E3-953275A0AFD0}" presName="parentText" presStyleLbl="node1" presStyleIdx="0" presStyleCnt="1" custScaleY="436556" custLinFactNeighborX="-3010" custLinFactNeighborY="221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AFC4DC-6820-4857-808B-D981624A823D}" type="presOf" srcId="{42A461E9-ECFD-4183-931F-0AC75FACC38A}" destId="{A94DE7C3-DC6E-416A-B4CC-FB0D83CA0576}" srcOrd="0" destOrd="0" presId="urn:microsoft.com/office/officeart/2005/8/layout/vList2"/>
    <dgm:cxn modelId="{1BC279A8-C64B-4663-82C9-04D93F96A7B6}" srcId="{42A461E9-ECFD-4183-931F-0AC75FACC38A}" destId="{F91E217D-618B-4338-A8E3-953275A0AFD0}" srcOrd="0" destOrd="0" parTransId="{D0E55446-3F45-48D2-9B16-C44AA940422D}" sibTransId="{468C1ACE-7E08-4F61-A33C-0262F98C9B9E}"/>
    <dgm:cxn modelId="{F22C6DCE-FCF0-4F1A-840B-A2BC0E880509}" type="presOf" srcId="{F91E217D-618B-4338-A8E3-953275A0AFD0}" destId="{34DC383B-A57E-4E5A-9533-756C2A5034EB}" srcOrd="0" destOrd="0" presId="urn:microsoft.com/office/officeart/2005/8/layout/vList2"/>
    <dgm:cxn modelId="{B9C4ED7D-7626-4447-A08F-867C114AA0C0}" type="presParOf" srcId="{A94DE7C3-DC6E-416A-B4CC-FB0D83CA0576}" destId="{34DC383B-A57E-4E5A-9533-756C2A5034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E37F868-46A1-4FC5-995F-62A9C440BF7A}">
      <dsp:nvSpPr>
        <dsp:cNvPr id="0" name=""/>
        <dsp:cNvSpPr/>
      </dsp:nvSpPr>
      <dsp:spPr>
        <a:xfrm>
          <a:off x="593" y="1341607"/>
          <a:ext cx="1770468" cy="2230770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85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Совместная учебно-познавательная, творческая</a:t>
          </a:r>
        </a:p>
      </dsp:txBody>
      <dsp:txXfrm>
        <a:off x="593" y="1341607"/>
        <a:ext cx="1770468" cy="1487180"/>
      </dsp:txXfrm>
    </dsp:sp>
    <dsp:sp modelId="{77621642-1C96-447C-8815-44472056003A}">
      <dsp:nvSpPr>
        <dsp:cNvPr id="0" name=""/>
        <dsp:cNvSpPr/>
      </dsp:nvSpPr>
      <dsp:spPr>
        <a:xfrm>
          <a:off x="284415" y="3214680"/>
          <a:ext cx="2033842" cy="2219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FF0000"/>
              </a:solidFill>
            </a:rPr>
            <a:t>деятельность </a:t>
          </a:r>
          <a:r>
            <a:rPr lang="ru-RU" sz="1800" kern="1200" dirty="0" smtClean="0"/>
            <a:t>учащихся-партнеров</a:t>
          </a:r>
          <a:r>
            <a:rPr lang="ru-RU" sz="1200" kern="1200" dirty="0" smtClean="0"/>
            <a:t>,</a:t>
          </a:r>
          <a:endParaRPr lang="ru-RU" sz="1200" kern="1200" dirty="0"/>
        </a:p>
      </dsp:txBody>
      <dsp:txXfrm>
        <a:off x="284415" y="3214680"/>
        <a:ext cx="2033842" cy="2219999"/>
      </dsp:txXfrm>
    </dsp:sp>
    <dsp:sp modelId="{282AB498-68AC-47D8-B984-ECBCA8F922AF}">
      <dsp:nvSpPr>
        <dsp:cNvPr id="0" name=""/>
        <dsp:cNvSpPr/>
      </dsp:nvSpPr>
      <dsp:spPr>
        <a:xfrm rot="21476014">
          <a:off x="2063785" y="2011214"/>
          <a:ext cx="639210" cy="440795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21476014">
        <a:off x="2063785" y="2011214"/>
        <a:ext cx="639210" cy="440795"/>
      </dsp:txXfrm>
    </dsp:sp>
    <dsp:sp modelId="{623821D7-DB0D-43AD-8BB0-712391EBE9CC}">
      <dsp:nvSpPr>
        <dsp:cNvPr id="0" name=""/>
        <dsp:cNvSpPr/>
      </dsp:nvSpPr>
      <dsp:spPr>
        <a:xfrm>
          <a:off x="2976335" y="1230142"/>
          <a:ext cx="1770468" cy="2243057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имеющая общую 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2976335" y="1230142"/>
        <a:ext cx="1770468" cy="1495371"/>
      </dsp:txXfrm>
    </dsp:sp>
    <dsp:sp modelId="{E42890CE-AC5C-4D28-A17F-5A5B464EBF48}">
      <dsp:nvSpPr>
        <dsp:cNvPr id="0" name=""/>
        <dsp:cNvSpPr/>
      </dsp:nvSpPr>
      <dsp:spPr>
        <a:xfrm>
          <a:off x="3483661" y="2786063"/>
          <a:ext cx="1770468" cy="26535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FF0000"/>
              </a:solidFill>
            </a:rPr>
            <a:t>цель</a:t>
          </a:r>
          <a:r>
            <a:rPr lang="ru-RU" sz="1800" kern="1200" dirty="0" smtClean="0"/>
            <a:t>, согласованные методы, </a:t>
          </a:r>
          <a:r>
            <a:rPr lang="ru-RU" sz="1800" kern="1200" dirty="0" smtClean="0">
              <a:solidFill>
                <a:srgbClr val="FF0000"/>
              </a:solidFill>
            </a:rPr>
            <a:t>способы</a:t>
          </a:r>
          <a:r>
            <a:rPr lang="ru-RU" sz="1800" kern="1200" dirty="0" smtClean="0"/>
            <a:t> </a:t>
          </a:r>
          <a:r>
            <a:rPr lang="ru-RU" sz="1600" kern="1200" dirty="0" smtClean="0"/>
            <a:t>деятельности, </a:t>
          </a:r>
          <a:endParaRPr lang="ru-RU" sz="1600" kern="1200" dirty="0"/>
        </a:p>
      </dsp:txBody>
      <dsp:txXfrm>
        <a:off x="3483661" y="2786063"/>
        <a:ext cx="1770468" cy="2653573"/>
      </dsp:txXfrm>
    </dsp:sp>
    <dsp:sp modelId="{FEA3CB13-194F-476A-907D-BDAC78F9D8AD}">
      <dsp:nvSpPr>
        <dsp:cNvPr id="0" name=""/>
        <dsp:cNvSpPr/>
      </dsp:nvSpPr>
      <dsp:spPr>
        <a:xfrm rot="70045">
          <a:off x="5059134" y="1459635"/>
          <a:ext cx="636791" cy="440795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70045">
        <a:off x="5059134" y="1459635"/>
        <a:ext cx="636791" cy="440795"/>
      </dsp:txXfrm>
    </dsp:sp>
    <dsp:sp modelId="{B24C32DC-B382-407B-B1F6-F931878F4F96}">
      <dsp:nvSpPr>
        <dsp:cNvPr id="0" name=""/>
        <dsp:cNvSpPr/>
      </dsp:nvSpPr>
      <dsp:spPr>
        <a:xfrm>
          <a:off x="5930229" y="1272621"/>
          <a:ext cx="1864426" cy="820800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направленная на 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5930229" y="1272621"/>
        <a:ext cx="1864426" cy="357655"/>
      </dsp:txXfrm>
    </dsp:sp>
    <dsp:sp modelId="{144A8631-8F61-4486-B0D8-FDA72A4BCF1C}">
      <dsp:nvSpPr>
        <dsp:cNvPr id="0" name=""/>
        <dsp:cNvSpPr/>
      </dsp:nvSpPr>
      <dsp:spPr>
        <a:xfrm>
          <a:off x="6229994" y="1995583"/>
          <a:ext cx="1770468" cy="33580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marR="0" lvl="1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solidFill>
                <a:srgbClr val="FF0000"/>
              </a:solidFill>
            </a:rPr>
            <a:t>достижение</a:t>
          </a:r>
          <a:r>
            <a:rPr lang="ru-RU" sz="1800" kern="1200" dirty="0" smtClean="0"/>
            <a:t> общего результата по решению какой-либо </a:t>
          </a:r>
          <a:r>
            <a:rPr lang="ru-RU" sz="1800" kern="1200" dirty="0" smtClean="0">
              <a:solidFill>
                <a:srgbClr val="FF0000"/>
              </a:solidFill>
            </a:rPr>
            <a:t>проблемы</a:t>
          </a:r>
          <a:r>
            <a:rPr lang="ru-RU" sz="1800" kern="1200" dirty="0" smtClean="0"/>
            <a:t>, значимой для участников проекта</a:t>
          </a:r>
        </a:p>
        <a:p>
          <a:pPr marL="57150" lvl="1" indent="0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</dsp:txBody>
      <dsp:txXfrm>
        <a:off x="6229994" y="1995583"/>
        <a:ext cx="1770468" cy="335805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9A081C-F67B-4EF5-9D31-DFDC126BD968}">
      <dsp:nvSpPr>
        <dsp:cNvPr id="0" name=""/>
        <dsp:cNvSpPr/>
      </dsp:nvSpPr>
      <dsp:spPr>
        <a:xfrm>
          <a:off x="0" y="0"/>
          <a:ext cx="4929222" cy="492922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C71DEB-BC41-4600-AE1F-AA7A502BFD23}">
      <dsp:nvSpPr>
        <dsp:cNvPr id="0" name=""/>
        <dsp:cNvSpPr/>
      </dsp:nvSpPr>
      <dsp:spPr>
        <a:xfrm>
          <a:off x="1118513" y="493403"/>
          <a:ext cx="6268006" cy="8760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/>
            <a:t>Это возможность раскрытия своего творческого потенциала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1118513" y="493403"/>
        <a:ext cx="6268006" cy="876092"/>
      </dsp:txXfrm>
    </dsp:sp>
    <dsp:sp modelId="{B5FDCB33-9157-43FC-B317-4F90CAE61817}">
      <dsp:nvSpPr>
        <dsp:cNvPr id="0" name=""/>
        <dsp:cNvSpPr/>
      </dsp:nvSpPr>
      <dsp:spPr>
        <a:xfrm>
          <a:off x="1118513" y="1479007"/>
          <a:ext cx="6268006" cy="8760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/>
            <a:t>Это деятельность, которая позволяет проявить себя индивидуально или в группе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1118513" y="1479007"/>
        <a:ext cx="6268006" cy="876092"/>
      </dsp:txXfrm>
    </dsp:sp>
    <dsp:sp modelId="{57DDF82A-DB32-4A4E-B0F1-2B9AAB7B020A}">
      <dsp:nvSpPr>
        <dsp:cNvPr id="0" name=""/>
        <dsp:cNvSpPr/>
      </dsp:nvSpPr>
      <dsp:spPr>
        <a:xfrm>
          <a:off x="1118513" y="2464611"/>
          <a:ext cx="6268006" cy="8760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/>
            <a:t>Попробовать свои силы, приложить свои знания, принести пользу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1118513" y="2464611"/>
        <a:ext cx="6268006" cy="876092"/>
      </dsp:txXfrm>
    </dsp:sp>
    <dsp:sp modelId="{021F0572-C8B6-4414-ACBB-9168A1ABE19E}">
      <dsp:nvSpPr>
        <dsp:cNvPr id="0" name=""/>
        <dsp:cNvSpPr/>
      </dsp:nvSpPr>
      <dsp:spPr>
        <a:xfrm>
          <a:off x="1118513" y="3450214"/>
          <a:ext cx="6268006" cy="8760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/>
            <a:t>Показать публично достигнутый результат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1118513" y="3450214"/>
        <a:ext cx="6268006" cy="87609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DC31DE-5500-46EA-8209-658C482C0040}">
      <dsp:nvSpPr>
        <dsp:cNvPr id="0" name=""/>
        <dsp:cNvSpPr/>
      </dsp:nvSpPr>
      <dsp:spPr>
        <a:xfrm>
          <a:off x="-125157" y="0"/>
          <a:ext cx="6794415" cy="1500198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FF0000"/>
              </a:solidFill>
            </a:rPr>
            <a:t>Результат   </a:t>
          </a:r>
          <a:r>
            <a:rPr lang="ru-RU" sz="3200" kern="1200" dirty="0" smtClean="0">
              <a:solidFill>
                <a:schemeClr val="tx1"/>
              </a:solidFill>
            </a:rPr>
            <a:t>деятельности  - найденный способ решения проблемы </a:t>
          </a:r>
          <a:endParaRPr lang="ru-RU" sz="3200" kern="1200" dirty="0">
            <a:solidFill>
              <a:schemeClr val="tx1"/>
            </a:solidFill>
          </a:endParaRPr>
        </a:p>
      </dsp:txBody>
      <dsp:txXfrm>
        <a:off x="-125157" y="0"/>
        <a:ext cx="5162956" cy="1500198"/>
      </dsp:txXfrm>
    </dsp:sp>
    <dsp:sp modelId="{49333936-38BB-4234-81D4-C3FD8A9C69CE}">
      <dsp:nvSpPr>
        <dsp:cNvPr id="0" name=""/>
        <dsp:cNvSpPr/>
      </dsp:nvSpPr>
      <dsp:spPr>
        <a:xfrm>
          <a:off x="588109" y="1750231"/>
          <a:ext cx="6375841" cy="1500198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</a:rPr>
            <a:t>– носит практический характер, </a:t>
          </a:r>
          <a:endParaRPr lang="ru-RU" sz="3200" kern="1200" dirty="0">
            <a:solidFill>
              <a:schemeClr val="tx1"/>
            </a:solidFill>
          </a:endParaRPr>
        </a:p>
      </dsp:txBody>
      <dsp:txXfrm>
        <a:off x="588109" y="1750231"/>
        <a:ext cx="4838138" cy="1500198"/>
      </dsp:txXfrm>
    </dsp:sp>
    <dsp:sp modelId="{A45B77C0-18F4-4D09-ABDD-273D80125685}">
      <dsp:nvSpPr>
        <dsp:cNvPr id="0" name=""/>
        <dsp:cNvSpPr/>
      </dsp:nvSpPr>
      <dsp:spPr>
        <a:xfrm>
          <a:off x="992467" y="3500462"/>
          <a:ext cx="6692274" cy="1500198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kern="1200" dirty="0" smtClean="0">
              <a:solidFill>
                <a:schemeClr val="tx1"/>
              </a:solidFill>
            </a:rPr>
            <a:t>имеет </a:t>
          </a:r>
          <a:r>
            <a:rPr lang="ru-RU" sz="3200" kern="1200" smtClean="0">
              <a:solidFill>
                <a:schemeClr val="tx1"/>
              </a:solidFill>
            </a:rPr>
            <a:t>прикладное значение </a:t>
          </a:r>
          <a:r>
            <a:rPr lang="ru-RU" sz="3200" kern="1200" dirty="0" smtClean="0">
              <a:solidFill>
                <a:schemeClr val="tx1"/>
              </a:solidFill>
            </a:rPr>
            <a:t>для ученика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>
        <a:off x="992467" y="3500462"/>
        <a:ext cx="5078255" cy="1500198"/>
      </dsp:txXfrm>
    </dsp:sp>
    <dsp:sp modelId="{41053AFA-A8D4-4FB3-A401-B414EFDD690F}">
      <dsp:nvSpPr>
        <dsp:cNvPr id="0" name=""/>
        <dsp:cNvSpPr/>
      </dsp:nvSpPr>
      <dsp:spPr>
        <a:xfrm>
          <a:off x="5426248" y="1137650"/>
          <a:ext cx="975128" cy="975128"/>
        </a:xfrm>
        <a:prstGeom prst="downArrow">
          <a:avLst>
            <a:gd name="adj1" fmla="val 55000"/>
            <a:gd name="adj2" fmla="val 45000"/>
          </a:avLst>
        </a:prstGeom>
        <a:solidFill>
          <a:srgbClr val="0070C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5426248" y="1137650"/>
        <a:ext cx="975128" cy="975128"/>
      </dsp:txXfrm>
    </dsp:sp>
    <dsp:sp modelId="{566C7B50-6050-4A65-AE40-762EB1C70C07}">
      <dsp:nvSpPr>
        <dsp:cNvPr id="0" name=""/>
        <dsp:cNvSpPr/>
      </dsp:nvSpPr>
      <dsp:spPr>
        <a:xfrm>
          <a:off x="5988822" y="2877879"/>
          <a:ext cx="975128" cy="975128"/>
        </a:xfrm>
        <a:prstGeom prst="downArrow">
          <a:avLst>
            <a:gd name="adj1" fmla="val 55000"/>
            <a:gd name="adj2" fmla="val 45000"/>
          </a:avLst>
        </a:prstGeom>
        <a:solidFill>
          <a:srgbClr val="0070C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5988822" y="2877879"/>
        <a:ext cx="975128" cy="97512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F769ED-5D0A-4BA6-A2BB-0258F7D9C9C0}">
      <dsp:nvSpPr>
        <dsp:cNvPr id="0" name=""/>
        <dsp:cNvSpPr/>
      </dsp:nvSpPr>
      <dsp:spPr>
        <a:xfrm>
          <a:off x="571492" y="2500330"/>
          <a:ext cx="3121784" cy="20822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проблематизация</a:t>
          </a:r>
          <a:r>
            <a:rPr lang="ru-RU" sz="2000" kern="1200" dirty="0" smtClean="0"/>
            <a:t>, </a:t>
          </a:r>
          <a:r>
            <a:rPr lang="ru-RU" sz="2000" kern="1200" dirty="0" err="1" smtClean="0"/>
            <a:t>целепологание</a:t>
          </a:r>
          <a:r>
            <a:rPr lang="ru-RU" sz="2000" kern="1200" dirty="0" smtClean="0"/>
            <a:t>, планирование деятельности, рефлексия и самоанализ, презентация, </a:t>
          </a:r>
          <a:endParaRPr lang="ru-RU" sz="2000" kern="1200" dirty="0"/>
        </a:p>
      </dsp:txBody>
      <dsp:txXfrm>
        <a:off x="1070978" y="2500330"/>
        <a:ext cx="2622299" cy="2082230"/>
      </dsp:txXfrm>
    </dsp:sp>
    <dsp:sp modelId="{5C3000B4-7761-473E-8EAE-26E0CE8ACF0E}">
      <dsp:nvSpPr>
        <dsp:cNvPr id="0" name=""/>
        <dsp:cNvSpPr/>
      </dsp:nvSpPr>
      <dsp:spPr>
        <a:xfrm>
          <a:off x="4714912" y="2500330"/>
          <a:ext cx="3121784" cy="20822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поиск информации, практическое применение  знаний, самообучение, исследовательская и творческая деятельность</a:t>
          </a:r>
          <a:endParaRPr lang="ru-RU" sz="2000" kern="1200" dirty="0"/>
        </a:p>
      </dsp:txBody>
      <dsp:txXfrm>
        <a:off x="5214398" y="2500330"/>
        <a:ext cx="2622299" cy="2082230"/>
      </dsp:txXfrm>
    </dsp:sp>
    <dsp:sp modelId="{4D281BA9-6F27-4C36-BF44-55B14BB1EE64}">
      <dsp:nvSpPr>
        <dsp:cNvPr id="0" name=""/>
        <dsp:cNvSpPr/>
      </dsp:nvSpPr>
      <dsp:spPr>
        <a:xfrm>
          <a:off x="1785954" y="71435"/>
          <a:ext cx="4681261" cy="20811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Это интегративное дидактическое средство развития, обучения и воспитания, которое позволяет вырабатывать и развивать специфические умения и навыки проектирования:</a:t>
          </a:r>
          <a:endParaRPr lang="ru-RU" sz="1700" kern="1200" dirty="0"/>
        </a:p>
      </dsp:txBody>
      <dsp:txXfrm>
        <a:off x="1785954" y="71435"/>
        <a:ext cx="4681261" cy="208118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EA148B3-7E6E-4980-A23B-6D71E95A704D}">
      <dsp:nvSpPr>
        <dsp:cNvPr id="0" name=""/>
        <dsp:cNvSpPr/>
      </dsp:nvSpPr>
      <dsp:spPr>
        <a:xfrm rot="5400000">
          <a:off x="-198014" y="201446"/>
          <a:ext cx="1320095" cy="9240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1</a:t>
          </a:r>
          <a:endParaRPr lang="ru-RU" sz="2600" kern="1200" dirty="0"/>
        </a:p>
      </dsp:txBody>
      <dsp:txXfrm rot="5400000">
        <a:off x="-198014" y="201446"/>
        <a:ext cx="1320095" cy="924066"/>
      </dsp:txXfrm>
    </dsp:sp>
    <dsp:sp modelId="{07E3E8EA-7751-43B3-959D-33D898828685}">
      <dsp:nvSpPr>
        <dsp:cNvPr id="0" name=""/>
        <dsp:cNvSpPr/>
      </dsp:nvSpPr>
      <dsp:spPr>
        <a:xfrm rot="5400000">
          <a:off x="3819216" y="-2891717"/>
          <a:ext cx="858062" cy="66483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исходная проблема должна быть решена (предложен способ ее решения)</a:t>
          </a:r>
          <a:endParaRPr lang="ru-RU" sz="2400" kern="1200" dirty="0"/>
        </a:p>
      </dsp:txBody>
      <dsp:txXfrm rot="5400000">
        <a:off x="3819216" y="-2891717"/>
        <a:ext cx="858062" cy="6648361"/>
      </dsp:txXfrm>
    </dsp:sp>
    <dsp:sp modelId="{CAF5C66D-9C89-403F-B791-FC1D1DB1220E}">
      <dsp:nvSpPr>
        <dsp:cNvPr id="0" name=""/>
        <dsp:cNvSpPr/>
      </dsp:nvSpPr>
      <dsp:spPr>
        <a:xfrm rot="5400000">
          <a:off x="-198014" y="1375732"/>
          <a:ext cx="1320095" cy="9240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2</a:t>
          </a:r>
          <a:endParaRPr lang="ru-RU" sz="2600" kern="1200" dirty="0"/>
        </a:p>
      </dsp:txBody>
      <dsp:txXfrm rot="5400000">
        <a:off x="-198014" y="1375732"/>
        <a:ext cx="1320095" cy="924066"/>
      </dsp:txXfrm>
    </dsp:sp>
    <dsp:sp modelId="{1DDD4BE6-73DC-44EB-9087-BAEF84CED708}">
      <dsp:nvSpPr>
        <dsp:cNvPr id="0" name=""/>
        <dsp:cNvSpPr/>
      </dsp:nvSpPr>
      <dsp:spPr>
        <a:xfrm rot="5400000">
          <a:off x="3819216" y="-1717431"/>
          <a:ext cx="858062" cy="66483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400" kern="1200" dirty="0" smtClean="0"/>
            <a:t>должен быть создан проектный продукт (как одно из средств решения проблемы проекта);</a:t>
          </a:r>
        </a:p>
        <a:p>
          <a:pPr marL="228600" lvl="1" indent="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</dsp:txBody>
      <dsp:txXfrm rot="5400000">
        <a:off x="3819216" y="-1717431"/>
        <a:ext cx="858062" cy="6648361"/>
      </dsp:txXfrm>
    </dsp:sp>
    <dsp:sp modelId="{7F752581-C06B-4A3C-BDD6-103BC1F75E35}">
      <dsp:nvSpPr>
        <dsp:cNvPr id="0" name=""/>
        <dsp:cNvSpPr/>
      </dsp:nvSpPr>
      <dsp:spPr>
        <a:xfrm rot="5400000">
          <a:off x="-198014" y="2550018"/>
          <a:ext cx="1320095" cy="9240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3</a:t>
          </a:r>
          <a:endParaRPr lang="ru-RU" sz="2600" kern="1200" dirty="0"/>
        </a:p>
      </dsp:txBody>
      <dsp:txXfrm rot="5400000">
        <a:off x="-198014" y="2550018"/>
        <a:ext cx="1320095" cy="924066"/>
      </dsp:txXfrm>
    </dsp:sp>
    <dsp:sp modelId="{A7BC0002-7951-48F8-B3B2-8D26599CA777}">
      <dsp:nvSpPr>
        <dsp:cNvPr id="0" name=""/>
        <dsp:cNvSpPr/>
      </dsp:nvSpPr>
      <dsp:spPr>
        <a:xfrm rot="5400000">
          <a:off x="3819216" y="-543145"/>
          <a:ext cx="858062" cy="66483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171450" marR="0" lvl="1" indent="0" algn="l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endParaRPr lang="ru-RU" sz="2400" kern="1200" dirty="0" smtClean="0"/>
        </a:p>
        <a:p>
          <a:pPr marL="171450" marR="0" lvl="1" indent="0" algn="l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2400" kern="1200" dirty="0" smtClean="0"/>
            <a:t>должен быть представлен письменный отчет о ходе работы над проектом;</a:t>
          </a:r>
        </a:p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 dirty="0"/>
        </a:p>
      </dsp:txBody>
      <dsp:txXfrm rot="5400000">
        <a:off x="3819216" y="-543145"/>
        <a:ext cx="858062" cy="6648361"/>
      </dsp:txXfrm>
    </dsp:sp>
    <dsp:sp modelId="{520503BE-59C1-4AFB-8BF7-78ABECA3236F}">
      <dsp:nvSpPr>
        <dsp:cNvPr id="0" name=""/>
        <dsp:cNvSpPr/>
      </dsp:nvSpPr>
      <dsp:spPr>
        <a:xfrm rot="5400000">
          <a:off x="-198014" y="3724304"/>
          <a:ext cx="1320095" cy="9240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4</a:t>
          </a:r>
          <a:endParaRPr lang="ru-RU" sz="2600" kern="1200" dirty="0"/>
        </a:p>
      </dsp:txBody>
      <dsp:txXfrm rot="5400000">
        <a:off x="-198014" y="3724304"/>
        <a:ext cx="1320095" cy="924066"/>
      </dsp:txXfrm>
    </dsp:sp>
    <dsp:sp modelId="{21AEAB7E-114B-4DF2-8B41-94ECB077B722}">
      <dsp:nvSpPr>
        <dsp:cNvPr id="0" name=""/>
        <dsp:cNvSpPr/>
      </dsp:nvSpPr>
      <dsp:spPr>
        <a:xfrm rot="5400000">
          <a:off x="3819216" y="631141"/>
          <a:ext cx="858062" cy="66483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должна быть проведена публичная защита проекта, презентация  его результата</a:t>
          </a:r>
          <a:endParaRPr lang="ru-RU" sz="2400" kern="1200" dirty="0"/>
        </a:p>
      </dsp:txBody>
      <dsp:txXfrm rot="5400000">
        <a:off x="3819216" y="631141"/>
        <a:ext cx="858062" cy="664836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9FD2B11-32AE-47CD-BAB4-79B094D44BB7}">
      <dsp:nvSpPr>
        <dsp:cNvPr id="0" name=""/>
        <dsp:cNvSpPr/>
      </dsp:nvSpPr>
      <dsp:spPr>
        <a:xfrm>
          <a:off x="1075944" y="510388"/>
          <a:ext cx="3931920" cy="1365504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DF547C-B224-45F6-813C-C666E26CE2E7}">
      <dsp:nvSpPr>
        <dsp:cNvPr id="0" name=""/>
        <dsp:cNvSpPr/>
      </dsp:nvSpPr>
      <dsp:spPr>
        <a:xfrm>
          <a:off x="2667000" y="3854044"/>
          <a:ext cx="762000" cy="487680"/>
        </a:xfrm>
        <a:prstGeom prst="downArrow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190934-EF5E-4315-A24D-355FCC8FE78C}">
      <dsp:nvSpPr>
        <dsp:cNvPr id="0" name=""/>
        <dsp:cNvSpPr/>
      </dsp:nvSpPr>
      <dsp:spPr>
        <a:xfrm>
          <a:off x="1219200" y="4244188"/>
          <a:ext cx="3657600" cy="91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Защита проекта</a:t>
          </a:r>
          <a:endParaRPr lang="ru-RU" sz="3200" kern="1200" dirty="0"/>
        </a:p>
      </dsp:txBody>
      <dsp:txXfrm>
        <a:off x="1219200" y="4244188"/>
        <a:ext cx="3657600" cy="914400"/>
      </dsp:txXfrm>
    </dsp:sp>
    <dsp:sp modelId="{2C324F14-1C1A-4298-B765-35B112FBF1C2}">
      <dsp:nvSpPr>
        <dsp:cNvPr id="0" name=""/>
        <dsp:cNvSpPr/>
      </dsp:nvSpPr>
      <dsp:spPr>
        <a:xfrm>
          <a:off x="2505456" y="1981353"/>
          <a:ext cx="1371600" cy="13716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Историческая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2505456" y="1981353"/>
        <a:ext cx="1371600" cy="1371600"/>
      </dsp:txXfrm>
    </dsp:sp>
    <dsp:sp modelId="{A5FFAA25-5E94-470E-9D49-EDE6E14ECB62}">
      <dsp:nvSpPr>
        <dsp:cNvPr id="0" name=""/>
        <dsp:cNvSpPr/>
      </dsp:nvSpPr>
      <dsp:spPr>
        <a:xfrm>
          <a:off x="1428762" y="857255"/>
          <a:ext cx="1514479" cy="1514465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Музыкальная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1428762" y="857255"/>
        <a:ext cx="1514479" cy="1514465"/>
      </dsp:txXfrm>
    </dsp:sp>
    <dsp:sp modelId="{D5784F01-15D3-4E61-B7E1-50131A99FB81}">
      <dsp:nvSpPr>
        <dsp:cNvPr id="0" name=""/>
        <dsp:cNvSpPr/>
      </dsp:nvSpPr>
      <dsp:spPr>
        <a:xfrm>
          <a:off x="2866045" y="571506"/>
          <a:ext cx="1491669" cy="1470039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Литературная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2866045" y="571506"/>
        <a:ext cx="1491669" cy="1470039"/>
      </dsp:txXfrm>
    </dsp:sp>
    <dsp:sp modelId="{90041F94-6459-4050-BD24-25B3E1970C20}">
      <dsp:nvSpPr>
        <dsp:cNvPr id="0" name=""/>
        <dsp:cNvSpPr/>
      </dsp:nvSpPr>
      <dsp:spPr>
        <a:xfrm>
          <a:off x="-295308" y="-23018"/>
          <a:ext cx="6686617" cy="414529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8101365-06F6-4D34-81EC-C314082144D1}">
      <dsp:nvSpPr>
        <dsp:cNvPr id="0" name=""/>
        <dsp:cNvSpPr/>
      </dsp:nvSpPr>
      <dsp:spPr>
        <a:xfrm>
          <a:off x="0" y="0"/>
          <a:ext cx="7119966" cy="1749923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ru-RU" sz="1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8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Фрагмент: художественный фильм «Война и мир» режиссёр С. Бондарчук. СССР. 1968 г.; видео фрагмент песни «Генералам 12 года» сл. М.Цветаевой. Фильм </a:t>
          </a:r>
          <a:r>
            <a:rPr kumimoji="0" lang="en-US" sz="18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DVD</a:t>
          </a:r>
          <a:r>
            <a:rPr kumimoji="0" lang="ru-RU" sz="18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СПб «Обитель Русской славы. </a:t>
          </a:r>
          <a:r>
            <a:rPr kumimoji="0" lang="ru-RU" sz="18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Спасо-Бородинский</a:t>
          </a:r>
          <a:r>
            <a:rPr kumimoji="0" lang="ru-RU" sz="18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женский монастырь»</a:t>
          </a:r>
          <a:endParaRPr lang="ru-RU" kern="1200" dirty="0" smtClean="0"/>
        </a:p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ru-RU" sz="1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>
            <a:spcBef>
              <a:spcPct val="0"/>
            </a:spcBef>
          </a:pPr>
          <a:endParaRPr lang="ru-RU" kern="1200" dirty="0"/>
        </a:p>
      </dsp:txBody>
      <dsp:txXfrm>
        <a:off x="0" y="0"/>
        <a:ext cx="7119966" cy="1749923"/>
      </dsp:txXfrm>
    </dsp:sp>
    <dsp:sp modelId="{F3BD69B7-DD83-41D4-B4D0-123586B2B2A8}">
      <dsp:nvSpPr>
        <dsp:cNvPr id="0" name=""/>
        <dsp:cNvSpPr/>
      </dsp:nvSpPr>
      <dsp:spPr>
        <a:xfrm>
          <a:off x="0" y="4770528"/>
          <a:ext cx="7119966" cy="1230263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Оборудование, мультимедиа,  проектор, фортепиано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4770528"/>
        <a:ext cx="7119966" cy="1230263"/>
      </dsp:txXfrm>
    </dsp:sp>
    <dsp:sp modelId="{6648BB5F-E858-4D18-9E39-CB832F004FC3}">
      <dsp:nvSpPr>
        <dsp:cNvPr id="0" name=""/>
        <dsp:cNvSpPr/>
      </dsp:nvSpPr>
      <dsp:spPr>
        <a:xfrm>
          <a:off x="0" y="1643085"/>
          <a:ext cx="7119966" cy="975094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Выставка рисунков, слайдовая презентация «Герои 1812 года», </a:t>
          </a:r>
          <a:endParaRPr lang="ru-RU" kern="1200" dirty="0"/>
        </a:p>
      </dsp:txBody>
      <dsp:txXfrm>
        <a:off x="0" y="1643085"/>
        <a:ext cx="7119966" cy="975094"/>
      </dsp:txXfrm>
    </dsp:sp>
    <dsp:sp modelId="{34DC383B-A57E-4E5A-9533-756C2A5034EB}">
      <dsp:nvSpPr>
        <dsp:cNvPr id="0" name=""/>
        <dsp:cNvSpPr/>
      </dsp:nvSpPr>
      <dsp:spPr>
        <a:xfrm>
          <a:off x="0" y="2894491"/>
          <a:ext cx="7119966" cy="1683429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Ф. Глинка, М.Ю.Лермонтов, П. А. Вяземский, Послушница ЕЛЕНА, Сергей Васильев, А.А. Солодовников.</a:t>
          </a:r>
          <a:endParaRPr lang="ru-RU" kern="1200" dirty="0"/>
        </a:p>
      </dsp:txBody>
      <dsp:txXfrm>
        <a:off x="0" y="2894491"/>
        <a:ext cx="7119966" cy="1683429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4DC383B-A57E-4E5A-9533-756C2A5034EB}">
      <dsp:nvSpPr>
        <dsp:cNvPr id="0" name=""/>
        <dsp:cNvSpPr/>
      </dsp:nvSpPr>
      <dsp:spPr>
        <a:xfrm>
          <a:off x="0" y="5581"/>
          <a:ext cx="7119966" cy="5709458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endParaRPr kumimoji="0" lang="ru-RU" sz="1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kumimoji="0" lang="ru-RU" sz="18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П. Чайковский «Увертюра 1812 г.» Финал (фрагмент)</a:t>
          </a:r>
          <a:endParaRPr kumimoji="0" lang="ru-RU" sz="1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kumimoji="0" lang="ru-RU" sz="18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С. Прокофьев фрагменты из оперы «Война и мир».</a:t>
          </a:r>
          <a:endParaRPr kumimoji="0" lang="ru-RU" sz="1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kumimoji="0" lang="ru-RU" sz="18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«Марш  Лейб-гвардии Преображенского полка</a:t>
          </a:r>
          <a:endParaRPr kumimoji="0" lang="ru-RU" sz="1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kumimoji="0" lang="ru-RU" sz="18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«Гусары-молодцы» русская народная песня </a:t>
          </a:r>
          <a:endParaRPr kumimoji="0" lang="ru-RU" sz="1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kumimoji="0" lang="ru-RU" sz="18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« Кавалергарда век не долог…» муз. и сл. Б. Окуджава </a:t>
          </a:r>
          <a:endParaRPr kumimoji="0" lang="ru-RU" sz="1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kumimoji="0" lang="ru-RU" sz="18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«Барабанная дробь» шумовой эффект</a:t>
          </a: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«Мой путь» (старинный духовный кант из рукописей Покровского монастыря) исполняют детский хор приюта Покровского монастыря  подворье с. </a:t>
          </a:r>
          <a:r>
            <a:rPr lang="ru-RU" sz="18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Марково</a:t>
          </a:r>
          <a:endParaRPr lang="ru-RU" sz="18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«Вокализ» С.Рахманинов</a:t>
          </a: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«Соловьиная трель» шумовой эффект</a:t>
          </a: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«Бородино» слова М.Ю. Лермонтова, музыка народная</a:t>
          </a: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«Вечная</a:t>
          </a:r>
          <a:r>
            <a:rPr lang="ru-RU" sz="1800" b="1" kern="1200" dirty="0" smtClean="0">
              <a:solidFill>
                <a:schemeClr val="tx1"/>
              </a:solidFill>
            </a:rPr>
            <a:t> </a:t>
          </a: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память» исполняет объединенный хор Свято-Троицкой Сергиевой Лавры, Московской Духовной Академии и Семинарии под управлением архимандрита Матфея (</a:t>
          </a:r>
          <a:r>
            <a:rPr lang="ru-RU" sz="18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Мормыля</a:t>
          </a: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)</a:t>
          </a:r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>
              <a:tab pos="180975" algn="l"/>
            </a:tabLs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Кондаки и икосы Акафиста Пресвятой Богородице  «О, </a:t>
          </a:r>
          <a:r>
            <a:rPr lang="ru-RU" sz="18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Вспетая</a:t>
          </a: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Мати</a:t>
          </a: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», «Пресвятая Богородице», «Царица Моя преблагая» исполняет объединенный хор Свято-Троицкой Сергиевой Лавры, Московской Духовной Академии и Семинарии под </a:t>
          </a:r>
          <a:r>
            <a:rPr lang="ru-RU" sz="18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управлениемархимандрита</a:t>
          </a: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Матфея (</a:t>
          </a:r>
          <a:r>
            <a:rPr lang="ru-RU" sz="18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Мормыля</a:t>
          </a: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).</a:t>
          </a:r>
        </a:p>
        <a:p>
          <a:pPr lvl="0">
            <a:spcBef>
              <a:spcPct val="0"/>
            </a:spcBef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kern="1200" dirty="0">
            <a:solidFill>
              <a:schemeClr val="tx1"/>
            </a:solidFill>
          </a:endParaRPr>
        </a:p>
      </dsp:txBody>
      <dsp:txXfrm>
        <a:off x="0" y="5581"/>
        <a:ext cx="7119966" cy="57094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3DC34-2890-47D2-BB6E-10081FA5928C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583E7-C953-4ACF-93A4-8C81F04CBA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79070C-F94D-4D2A-AC55-D9A75EB451F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313F4-2BD6-4112-AF30-81B645DF41C6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583E7-C953-4ACF-93A4-8C81F04CBADD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FE8E-7BCD-420A-9467-CA280C61E8F9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BB37-EED6-427B-93DF-82A316886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FE8E-7BCD-420A-9467-CA280C61E8F9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BB37-EED6-427B-93DF-82A316886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FE8E-7BCD-420A-9467-CA280C61E8F9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BB37-EED6-427B-93DF-82A316886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FE8E-7BCD-420A-9467-CA280C61E8F9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BB37-EED6-427B-93DF-82A316886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FE8E-7BCD-420A-9467-CA280C61E8F9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BB37-EED6-427B-93DF-82A316886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FE8E-7BCD-420A-9467-CA280C61E8F9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BB37-EED6-427B-93DF-82A316886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FE8E-7BCD-420A-9467-CA280C61E8F9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BB37-EED6-427B-93DF-82A316886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FE8E-7BCD-420A-9467-CA280C61E8F9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BB37-EED6-427B-93DF-82A316886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FE8E-7BCD-420A-9467-CA280C61E8F9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BB37-EED6-427B-93DF-82A316886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FE8E-7BCD-420A-9467-CA280C61E8F9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BB37-EED6-427B-93DF-82A316886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FE8E-7BCD-420A-9467-CA280C61E8F9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BB37-EED6-427B-93DF-82A316886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1FE8E-7BCD-420A-9467-CA280C61E8F9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3BB37-EED6-427B-93DF-82A316886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Дмитров сканирование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143240" cy="4310727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2559029"/>
            <a:ext cx="7772400" cy="4298971"/>
          </a:xfrm>
        </p:spPr>
        <p:txBody>
          <a:bodyPr>
            <a:normAutofit fontScale="90000"/>
          </a:bodyPr>
          <a:lstStyle/>
          <a:p>
            <a:r>
              <a:rPr lang="ru-RU" b="1" dirty="0" err="1" smtClean="0"/>
              <a:t>Межпредметная</a:t>
            </a:r>
            <a:r>
              <a:rPr lang="ru-RU" b="1" dirty="0" smtClean="0"/>
              <a:t> интеграция "Музыки" и "Духовного краеведения Подмосковья" </a:t>
            </a:r>
            <a:br>
              <a:rPr lang="ru-RU" b="1" dirty="0" smtClean="0"/>
            </a:br>
            <a:r>
              <a:rPr lang="ru-RU" b="1" dirty="0" smtClean="0"/>
              <a:t>(Из опыта проведения урока, посвященного 200-летию Бородинской битвы)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57752" y="285728"/>
            <a:ext cx="3929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Московская область</a:t>
            </a:r>
          </a:p>
          <a:p>
            <a:pPr algn="ctr"/>
            <a:r>
              <a:rPr lang="ru-RU" b="1" dirty="0" smtClean="0"/>
              <a:t>Дмитровский район</a:t>
            </a:r>
          </a:p>
          <a:p>
            <a:pPr algn="ctr"/>
            <a:r>
              <a:rPr lang="ru-RU" b="1" dirty="0" smtClean="0"/>
              <a:t>Чуб Ольга Владимировна</a:t>
            </a:r>
          </a:p>
          <a:p>
            <a:pPr algn="ctr"/>
            <a:r>
              <a:rPr lang="ru-RU" b="1" dirty="0" smtClean="0"/>
              <a:t>кандидат педагогических наук, директор МОУ Каменской СОШ №1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для учителя:</a:t>
            </a: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428596" y="1285860"/>
          <a:ext cx="8072494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Тройная стрелка влево/вправо/вверх 6"/>
          <p:cNvSpPr/>
          <p:nvPr/>
        </p:nvSpPr>
        <p:spPr>
          <a:xfrm>
            <a:off x="4000496" y="3571876"/>
            <a:ext cx="1216152" cy="1143008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характеризуется: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Наличием исходной проблемы;</a:t>
            </a:r>
          </a:p>
          <a:p>
            <a:r>
              <a:rPr lang="ru-RU" dirty="0" smtClean="0"/>
              <a:t>Заранее определенной цели;</a:t>
            </a:r>
          </a:p>
          <a:p>
            <a:r>
              <a:rPr lang="ru-RU" dirty="0" smtClean="0"/>
              <a:t>Плана предстоящей работы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НЕТ ПРОБЛЕМЫ </a:t>
            </a:r>
            <a:r>
              <a:rPr lang="ru-RU" dirty="0" smtClean="0">
                <a:solidFill>
                  <a:srgbClr val="FF0000"/>
                </a:solidFill>
              </a:rPr>
              <a:t>– </a:t>
            </a:r>
          </a:p>
          <a:p>
            <a:pPr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                 НЕТ ДЕЯТЕЛЬНОСТИ –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                                                              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                                                             </a:t>
            </a:r>
            <a:r>
              <a:rPr lang="ru-RU" b="1" dirty="0" smtClean="0">
                <a:solidFill>
                  <a:srgbClr val="FF0000"/>
                </a:solidFill>
              </a:rPr>
              <a:t>НЕТ ПРОЕКТА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3786182" y="3357562"/>
            <a:ext cx="428628" cy="7143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6357950" y="4429132"/>
            <a:ext cx="428628" cy="7143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По завершении работы над проектом:</a:t>
            </a:r>
            <a:endParaRPr lang="ru-RU" sz="360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785786" y="1428736"/>
          <a:ext cx="7572428" cy="4849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Ольга\Рабочий стол\фото сентябрь 2014\Шевченко разворот Дух краевед по Бородино\DSC_0538.jpg"/>
          <p:cNvPicPr>
            <a:picLocks noChangeAspect="1" noChangeArrowheads="1"/>
          </p:cNvPicPr>
          <p:nvPr/>
        </p:nvPicPr>
        <p:blipFill>
          <a:blip r:embed="rId3" cstate="print"/>
          <a:srcRect l="7979" t="2852" r="16222"/>
          <a:stretch>
            <a:fillRect/>
          </a:stretch>
        </p:blipFill>
        <p:spPr bwMode="auto">
          <a:xfrm>
            <a:off x="3000332" y="2428868"/>
            <a:ext cx="6143668" cy="442913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628" y="428604"/>
            <a:ext cx="3553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Разворот учебника </a:t>
            </a:r>
          </a:p>
          <a:p>
            <a:pPr algn="ctr"/>
            <a:r>
              <a:rPr lang="ru-RU" sz="2400" b="1" dirty="0" smtClean="0"/>
              <a:t>«Духовное краеведение Подмосковья»</a:t>
            </a:r>
            <a:endParaRPr lang="ru-RU" sz="2400" b="1" dirty="0"/>
          </a:p>
        </p:txBody>
      </p:sp>
      <p:pic>
        <p:nvPicPr>
          <p:cNvPr id="2050" name="Picture 2" descr="C:\Documents and Settings\Ольга\Рабочий стол\фото сентябрь 2014\Шевченко разворот Дух краевед по Бородино\DSC_0537.jpg"/>
          <p:cNvPicPr>
            <a:picLocks noChangeAspect="1" noChangeArrowheads="1"/>
          </p:cNvPicPr>
          <p:nvPr/>
        </p:nvPicPr>
        <p:blipFill>
          <a:blip r:embed="rId4" cstate="print"/>
          <a:srcRect l="41699" r="18339"/>
          <a:stretch>
            <a:fillRect/>
          </a:stretch>
        </p:blipFill>
        <p:spPr bwMode="auto">
          <a:xfrm>
            <a:off x="0" y="0"/>
            <a:ext cx="3286116" cy="46255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Ольга\Рабочий стол\фото сентябрь 2014\Шевченко разворот Дух краевед по Бородино\DSC_0539.jpg"/>
          <p:cNvPicPr>
            <a:picLocks noChangeAspect="1" noChangeArrowheads="1"/>
          </p:cNvPicPr>
          <p:nvPr/>
        </p:nvPicPr>
        <p:blipFill>
          <a:blip r:embed="rId3" cstate="print"/>
          <a:srcRect l="7678" t="3900" r="16635" b="2497"/>
          <a:stretch>
            <a:fillRect/>
          </a:stretch>
        </p:blipFill>
        <p:spPr bwMode="auto">
          <a:xfrm>
            <a:off x="0" y="0"/>
            <a:ext cx="4929222" cy="3429024"/>
          </a:xfrm>
          <a:prstGeom prst="rect">
            <a:avLst/>
          </a:prstGeom>
          <a:noFill/>
        </p:spPr>
      </p:pic>
      <p:pic>
        <p:nvPicPr>
          <p:cNvPr id="3075" name="Picture 3" descr="C:\Documents and Settings\Ольга\Рабочий стол\фото сентябрь 2014\Шевченко разворот Дух краевед по Бородино\DSC_0540.jpg"/>
          <p:cNvPicPr>
            <a:picLocks noChangeAspect="1" noChangeArrowheads="1"/>
          </p:cNvPicPr>
          <p:nvPr/>
        </p:nvPicPr>
        <p:blipFill>
          <a:blip r:embed="rId4" cstate="print"/>
          <a:srcRect l="11280" t="4878" r="15548" b="4063"/>
          <a:stretch>
            <a:fillRect/>
          </a:stretch>
        </p:blipFill>
        <p:spPr bwMode="auto">
          <a:xfrm>
            <a:off x="3714744" y="3057520"/>
            <a:ext cx="5429256" cy="380047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29256" y="571480"/>
            <a:ext cx="3714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Разворот учебника </a:t>
            </a:r>
          </a:p>
          <a:p>
            <a:pPr algn="ctr"/>
            <a:r>
              <a:rPr lang="ru-RU" sz="2400" b="1" dirty="0" smtClean="0"/>
              <a:t>«Духовное краеведение Подмосковья»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72198" y="714356"/>
            <a:ext cx="2792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Разворот учебника </a:t>
            </a:r>
          </a:p>
          <a:p>
            <a:pPr algn="ctr"/>
            <a:r>
              <a:rPr lang="ru-RU" sz="2400" b="1" dirty="0" smtClean="0"/>
              <a:t>«Музыка»</a:t>
            </a:r>
            <a:endParaRPr lang="ru-RU" sz="2400" b="1" dirty="0"/>
          </a:p>
        </p:txBody>
      </p:sp>
      <p:pic>
        <p:nvPicPr>
          <p:cNvPr id="4099" name="Picture 3" descr="C:\Documents and Settings\Ольга\Рабочий стол\фото сентябрь 2014\Сергеева учебник 6 класс обложка и урок по Свиридову\DSC_0533.jpg"/>
          <p:cNvPicPr>
            <a:picLocks noChangeAspect="1" noChangeArrowheads="1"/>
          </p:cNvPicPr>
          <p:nvPr/>
        </p:nvPicPr>
        <p:blipFill>
          <a:blip r:embed="rId3" cstate="print"/>
          <a:srcRect l="9657" t="5150" r="15019"/>
          <a:stretch>
            <a:fillRect/>
          </a:stretch>
        </p:blipFill>
        <p:spPr bwMode="auto">
          <a:xfrm>
            <a:off x="214282" y="357166"/>
            <a:ext cx="5572164" cy="3946854"/>
          </a:xfrm>
          <a:prstGeom prst="rect">
            <a:avLst/>
          </a:prstGeom>
          <a:noFill/>
        </p:spPr>
      </p:pic>
      <p:pic>
        <p:nvPicPr>
          <p:cNvPr id="4098" name="Picture 2" descr="C:\Documents and Settings\Ольга\Рабочий стол\фото сентябрь 2014\Сергеева учебник 6 класс обложка и урок по Свиридову\DSC_0535.jpg"/>
          <p:cNvPicPr>
            <a:picLocks noChangeAspect="1" noChangeArrowheads="1"/>
          </p:cNvPicPr>
          <p:nvPr/>
        </p:nvPicPr>
        <p:blipFill>
          <a:blip r:embed="rId4" cstate="print"/>
          <a:srcRect l="13761" t="4656" r="16416" b="6923"/>
          <a:stretch>
            <a:fillRect/>
          </a:stretch>
        </p:blipFill>
        <p:spPr bwMode="auto">
          <a:xfrm>
            <a:off x="3643306" y="2857496"/>
            <a:ext cx="5214974" cy="3714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2285992"/>
            <a:ext cx="2471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:</a:t>
            </a:r>
          </a:p>
          <a:p>
            <a:r>
              <a:rPr lang="ru-RU" i="1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14480" y="307181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: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85918" y="357166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/>
              <a:t>Вопросы для планирования (разработки) проекта</a:t>
            </a: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71472" y="1000108"/>
          <a:ext cx="8001055" cy="5061289"/>
        </p:xfrm>
        <a:graphic>
          <a:graphicData uri="http://schemas.openxmlformats.org/drawingml/2006/table">
            <a:tbl>
              <a:tblPr/>
              <a:tblGrid>
                <a:gridCol w="2063303"/>
                <a:gridCol w="5937752"/>
              </a:tblGrid>
              <a:tr h="1053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Важнейшие аспекты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392" marR="56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Вопросы, на которые нужно ответить прежде чем браться за проект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392" marR="56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33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Определение целей, задач, контекста и целевой группы участников</a:t>
                      </a:r>
                    </a:p>
                  </a:txBody>
                  <a:tcPr marL="56392" marR="56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В какой среде предполагается реализовать проект?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Какие изменения повлечет реализация проекта?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Для чего нужен этот проект?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Каков ожидаемый результат?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На кого рассчитан проект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392" marR="56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65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Содержание проекта</a:t>
                      </a:r>
                    </a:p>
                  </a:txBody>
                  <a:tcPr marL="56392" marR="56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Какова тема и содержание проекта?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Каков избранный подход?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Какие действия предполагает реализация проекта?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Что необходимо для того, чтобы начать проект?</a:t>
                      </a:r>
                    </a:p>
                  </a:txBody>
                  <a:tcPr marL="56392" marR="56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4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Где и когда?</a:t>
                      </a:r>
                    </a:p>
                  </a:txBody>
                  <a:tcPr marL="56392" marR="56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Где планируется реализовать проект?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Каковы сроки начала и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окончания работы над проектом?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392" marR="56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1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Практические вопросы</a:t>
                      </a:r>
                    </a:p>
                  </a:txBody>
                  <a:tcPr marL="56392" marR="56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Какое оборудование необходимо для реализации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проекта?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392" marR="56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3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Партнеры</a:t>
                      </a:r>
                    </a:p>
                  </a:txBody>
                  <a:tcPr marL="56392" marR="56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Кто выступает в роли партнеров?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Какова их роль?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Каковы условия сотрудничества?</a:t>
                      </a:r>
                    </a:p>
                  </a:txBody>
                  <a:tcPr marL="56392" marR="56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2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Средства реализации</a:t>
                      </a:r>
                    </a:p>
                  </a:txBody>
                  <a:tcPr marL="56392" marR="56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Может ли проект рассчитывать на финансовую помощь?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Можно ли использовать уже имеющиеся средства?</a:t>
                      </a:r>
                    </a:p>
                  </a:txBody>
                  <a:tcPr marL="56392" marR="56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5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Коммуникация</a:t>
                      </a:r>
                    </a:p>
                  </a:txBody>
                  <a:tcPr marL="56392" marR="56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Внутренняя коммуникация: каким образом распространяется информация среди команды проекта?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Внешняя коммуникация: нуждается ли проект в поддержке со стороны СМИ (почему, как, в какой степени)?</a:t>
                      </a:r>
                    </a:p>
                  </a:txBody>
                  <a:tcPr marL="56392" marR="56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2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Оценка и последствия</a:t>
                      </a:r>
                    </a:p>
                  </a:txBody>
                  <a:tcPr marL="56392" marR="56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Как и когда нужно оценивать проект?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Какие аспекты, почему, какие последствия планируются?</a:t>
                      </a:r>
                    </a:p>
                  </a:txBody>
                  <a:tcPr marL="56392" marR="56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0"/>
            <a:ext cx="53857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Задание группам</a:t>
            </a:r>
            <a:endParaRPr lang="ru-RU" sz="5400" dirty="0" smtClean="0"/>
          </a:p>
          <a:p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1500166" y="1142984"/>
          <a:ext cx="6096000" cy="5135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Овал 3"/>
          <p:cNvSpPr/>
          <p:nvPr/>
        </p:nvSpPr>
        <p:spPr>
          <a:xfrm>
            <a:off x="5857884" y="1714488"/>
            <a:ext cx="1214446" cy="114300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928794" y="1285860"/>
            <a:ext cx="1214446" cy="1285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Изобразительное искусство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0760" y="2143116"/>
            <a:ext cx="9492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/>
              <a:t>Архитектура</a:t>
            </a:r>
            <a:endParaRPr lang="ru-RU" sz="1100" b="1" dirty="0"/>
          </a:p>
        </p:txBody>
      </p:sp>
      <p:sp>
        <p:nvSpPr>
          <p:cNvPr id="7" name="Овал 6"/>
          <p:cNvSpPr/>
          <p:nvPr/>
        </p:nvSpPr>
        <p:spPr>
          <a:xfrm>
            <a:off x="3714744" y="785794"/>
            <a:ext cx="1143008" cy="12001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000496" y="1142984"/>
            <a:ext cx="690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/>
              <a:t>Медиа</a:t>
            </a:r>
            <a:r>
              <a:rPr lang="ru-RU" sz="1200" b="1" dirty="0" smtClean="0"/>
              <a:t>-</a:t>
            </a:r>
          </a:p>
          <a:p>
            <a:r>
              <a:rPr lang="ru-RU" sz="1200" b="1" dirty="0" smtClean="0"/>
              <a:t>группа</a:t>
            </a:r>
            <a:endParaRPr lang="ru-RU" sz="1200" b="1" dirty="0"/>
          </a:p>
        </p:txBody>
      </p:sp>
      <p:sp>
        <p:nvSpPr>
          <p:cNvPr id="9" name="Овал 8"/>
          <p:cNvSpPr/>
          <p:nvPr/>
        </p:nvSpPr>
        <p:spPr>
          <a:xfrm>
            <a:off x="5286380" y="785794"/>
            <a:ext cx="1000132" cy="10001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Группа ИКТ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357818" y="2786058"/>
            <a:ext cx="1200152" cy="12001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Театральная</a:t>
            </a:r>
            <a:endParaRPr lang="ru-RU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28596" y="428604"/>
            <a:ext cx="8286808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Цель: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Познакомить учащихся с событиями войны 1812 года, историческим значением для России победы в Бородинском сражении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на интегрированном уроке музыки и «Духовного краеведения Подмосковья»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r>
              <a:rPr lang="ru-RU" sz="2000" b="1" dirty="0" smtClean="0"/>
              <a:t>Задачи: </a:t>
            </a:r>
            <a:endParaRPr lang="ru-RU" sz="2000" dirty="0" smtClean="0"/>
          </a:p>
          <a:p>
            <a:pPr lvl="0"/>
            <a:r>
              <a:rPr lang="ru-RU" sz="2000" dirty="0" smtClean="0"/>
              <a:t>Пробудить интерес к личности М. И. Кутузова и других героев Отечественной войны 1812 года.</a:t>
            </a:r>
          </a:p>
          <a:p>
            <a:pPr lvl="0"/>
            <a:r>
              <a:rPr lang="ru-RU" sz="2000" dirty="0" smtClean="0"/>
              <a:t>Воспитание  чувства национальной гордости за славные дела предков за свой народ, свою армию.</a:t>
            </a:r>
          </a:p>
          <a:p>
            <a:pPr lvl="0"/>
            <a:r>
              <a:rPr lang="ru-RU" sz="2000" dirty="0" smtClean="0"/>
              <a:t>Приобщение учащихся к духовно-нравственным  ценностям.</a:t>
            </a:r>
          </a:p>
          <a:p>
            <a:pPr lvl="0"/>
            <a:r>
              <a:rPr lang="ru-RU" sz="2000" dirty="0" smtClean="0"/>
              <a:t>Формирование представления об уникальности объектов культурно-исторического наследия, музейных памятников, как части культуры. </a:t>
            </a:r>
          </a:p>
          <a:p>
            <a:pPr lvl="0"/>
            <a:r>
              <a:rPr lang="ru-RU" sz="2000" dirty="0" smtClean="0"/>
              <a:t>Формирование духовно-нравственной культуры учащихся.</a:t>
            </a:r>
          </a:p>
          <a:p>
            <a:pPr lvl="0"/>
            <a:r>
              <a:rPr lang="ru-RU" sz="2000" dirty="0" smtClean="0"/>
              <a:t>Развитие  способности переживать и анализировать увиденное и услышанное. </a:t>
            </a:r>
          </a:p>
          <a:p>
            <a:pPr lvl="0"/>
            <a:r>
              <a:rPr lang="ru-RU" sz="2000" dirty="0" smtClean="0"/>
              <a:t>Развитие творческих способностей учащихся. </a:t>
            </a:r>
          </a:p>
          <a:p>
            <a:pPr lvl="0"/>
            <a:r>
              <a:rPr lang="ru-RU" sz="2000" dirty="0" smtClean="0"/>
              <a:t>Проследовать маршрутами Духовного краеведения Подмосковья по местам боевой славы 1812 г. </a:t>
            </a:r>
          </a:p>
          <a:p>
            <a:r>
              <a:rPr lang="ru-RU" sz="2000" dirty="0" smtClean="0"/>
              <a:t>Провести словарную работу: кондак, панихида, игуменья</a:t>
            </a:r>
            <a:endParaRPr lang="ru-RU" sz="2000" b="1" i="1" dirty="0" smtClean="0"/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643042" y="428604"/>
          <a:ext cx="7119966" cy="600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Овал 5"/>
          <p:cNvSpPr/>
          <p:nvPr/>
        </p:nvSpPr>
        <p:spPr>
          <a:xfrm>
            <a:off x="428596" y="357166"/>
            <a:ext cx="1143008" cy="12001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1472" y="714356"/>
            <a:ext cx="690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/>
              <a:t>Медиа</a:t>
            </a:r>
            <a:r>
              <a:rPr lang="ru-RU" sz="1200" b="1" dirty="0" smtClean="0"/>
              <a:t>-</a:t>
            </a:r>
          </a:p>
          <a:p>
            <a:r>
              <a:rPr lang="ru-RU" sz="1200" b="1" dirty="0" smtClean="0"/>
              <a:t>группа</a:t>
            </a:r>
            <a:endParaRPr lang="ru-RU" sz="1200" b="1" dirty="0"/>
          </a:p>
        </p:txBody>
      </p:sp>
      <p:sp>
        <p:nvSpPr>
          <p:cNvPr id="8" name="Овал 7"/>
          <p:cNvSpPr/>
          <p:nvPr/>
        </p:nvSpPr>
        <p:spPr>
          <a:xfrm>
            <a:off x="357158" y="1928802"/>
            <a:ext cx="1214446" cy="1285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Изобразительное искусство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57158" y="3429000"/>
            <a:ext cx="1214446" cy="12858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Литературная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00034" y="5500702"/>
            <a:ext cx="1000132" cy="10001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Группа ИКТ</a:t>
            </a:r>
            <a:endParaRPr lang="ru-RU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интеграция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600200"/>
            <a:ext cx="7500990" cy="4525963"/>
          </a:xfrm>
        </p:spPr>
        <p:txBody>
          <a:bodyPr/>
          <a:lstStyle/>
          <a:p>
            <a:pPr algn="just"/>
            <a:r>
              <a:rPr lang="ru-RU" b="1" dirty="0" smtClean="0"/>
              <a:t>Преемственность содержательно-ценностной основы предметов гуманитарного цикла, и создания благоприятной образовательной, ценностной, творческой среды урока музыки, направленной на формирование духовно-нравственной культуры обучающегося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428728" y="500042"/>
          <a:ext cx="7119966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Овал 8"/>
          <p:cNvSpPr/>
          <p:nvPr/>
        </p:nvSpPr>
        <p:spPr>
          <a:xfrm>
            <a:off x="214282" y="2357430"/>
            <a:ext cx="1214446" cy="128588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Музыкальная</a:t>
            </a:r>
            <a:endParaRPr lang="ru-RU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Ольга\Рабочий стол\фото сентябрь 2014\Горлинка диск о Бородино.jpg"/>
          <p:cNvPicPr>
            <a:picLocks noChangeAspect="1" noChangeArrowheads="1"/>
          </p:cNvPicPr>
          <p:nvPr/>
        </p:nvPicPr>
        <p:blipFill>
          <a:blip r:embed="rId3" cstate="print"/>
          <a:srcRect l="5134" t="17298" b="4863"/>
          <a:stretch>
            <a:fillRect/>
          </a:stretch>
        </p:blipFill>
        <p:spPr bwMode="auto">
          <a:xfrm>
            <a:off x="428596" y="2071678"/>
            <a:ext cx="8358214" cy="38576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28860" y="357166"/>
            <a:ext cx="4598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/>
              <a:t>Медиа</a:t>
            </a:r>
            <a:r>
              <a:rPr lang="ru-RU" sz="3200" b="1" dirty="0" err="1" smtClean="0"/>
              <a:t>-</a:t>
            </a:r>
            <a:r>
              <a:rPr lang="ru-RU" sz="3200" b="1" dirty="0" err="1" smtClean="0"/>
              <a:t>ресурс</a:t>
            </a:r>
            <a:r>
              <a:rPr lang="ru-RU" sz="3200" b="1" dirty="0" smtClean="0"/>
              <a:t>  </a:t>
            </a:r>
            <a:r>
              <a:rPr lang="ru-RU" sz="3200" b="1" dirty="0" smtClean="0"/>
              <a:t>к проекту</a:t>
            </a:r>
            <a:endParaRPr lang="ru-RU" sz="32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Acer\Мои документы\Аспирантура 2011\Канд. Самогаев\документы к защите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b="1" cap="all" dirty="0" smtClean="0"/>
              <a:t/>
            </a:r>
            <a:br>
              <a:rPr lang="ru-RU" sz="2400" b="1" cap="all" dirty="0" smtClean="0"/>
            </a:br>
            <a:r>
              <a:rPr lang="ru-RU" sz="2400" b="1" cap="all" dirty="0" smtClean="0"/>
              <a:t/>
            </a:r>
            <a:br>
              <a:rPr lang="ru-RU" sz="2400" b="1" cap="all" dirty="0" smtClean="0"/>
            </a:br>
            <a:r>
              <a:rPr lang="ru-RU" sz="2400" b="1" cap="all" dirty="0" smtClean="0"/>
              <a:t/>
            </a:r>
            <a:br>
              <a:rPr lang="ru-RU" sz="2400" b="1" cap="all" dirty="0" smtClean="0"/>
            </a:br>
            <a:r>
              <a:rPr lang="ru-RU" sz="2400" b="1" cap="all" dirty="0" smtClean="0"/>
              <a:t/>
            </a:r>
            <a:br>
              <a:rPr lang="ru-RU" sz="2400" b="1" cap="all" dirty="0" smtClean="0"/>
            </a:br>
            <a:r>
              <a:rPr lang="ru-RU" sz="2400" b="1" cap="all" dirty="0" smtClean="0"/>
              <a:t/>
            </a:r>
            <a:br>
              <a:rPr lang="ru-RU" sz="2400" b="1" cap="all" dirty="0" smtClean="0"/>
            </a:br>
            <a:r>
              <a:rPr lang="ru-RU" sz="2400" b="1" cap="all" dirty="0" smtClean="0"/>
              <a:t/>
            </a:r>
            <a:br>
              <a:rPr lang="ru-RU" sz="2400" b="1" cap="all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 </a:t>
            </a:r>
            <a:br>
              <a:rPr lang="ru-RU" sz="24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cap="all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48132" name="TextBox 4"/>
          <p:cNvSpPr txBox="1">
            <a:spLocks noChangeArrowheads="1"/>
          </p:cNvSpPr>
          <p:nvPr/>
        </p:nvSpPr>
        <p:spPr bwMode="auto">
          <a:xfrm>
            <a:off x="7588250" y="0"/>
            <a:ext cx="1555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>
                <a:latin typeface="Times New Roman" pitchFamily="18" charset="0"/>
                <a:cs typeface="Times New Roman" pitchFamily="18" charset="0"/>
              </a:rPr>
              <a:t>Слайд 46</a:t>
            </a:r>
          </a:p>
        </p:txBody>
      </p:sp>
      <p:pic>
        <p:nvPicPr>
          <p:cNvPr id="48133" name="Picture 2" descr="E:\Фото 2010\фото для кабинета православия\P10001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7113" y="381000"/>
            <a:ext cx="375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3" descr="E:\Фото 2010\Школьные фотографии\Фото Бородинская панорама 2008 каменка 1\DSC019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505200"/>
            <a:ext cx="3557588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4" descr="E:\Фото 2010\ЯрославльРыбинск2010\DSC068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505200"/>
            <a:ext cx="36576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5" descr="D:\PICT13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381000"/>
            <a:ext cx="360203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2667000" y="2971800"/>
            <a:ext cx="3581400" cy="990600"/>
          </a:xfrm>
          <a:prstGeom prst="flowChartPunchedTape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>
              <a:defRPr/>
            </a:pPr>
            <a:r>
              <a:rPr lang="ru-RU" sz="1800" b="1" dirty="0" smtClean="0">
                <a:solidFill>
                  <a:schemeClr val="tx1"/>
                </a:solidFill>
              </a:rPr>
              <a:t>Экскурсионный маршрут духовного краеведения</a:t>
            </a:r>
            <a:endParaRPr lang="ru-RU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K:\DCIM\101MSDCF\DSC07804.JPG"/>
          <p:cNvPicPr>
            <a:picLocks noChangeAspect="1" noChangeArrowheads="1"/>
          </p:cNvPicPr>
          <p:nvPr/>
        </p:nvPicPr>
        <p:blipFill>
          <a:blip r:embed="rId3" cstate="print"/>
          <a:srcRect l="4080" r="5301"/>
          <a:stretch>
            <a:fillRect/>
          </a:stretch>
        </p:blipFill>
        <p:spPr bwMode="auto">
          <a:xfrm>
            <a:off x="285720" y="714356"/>
            <a:ext cx="2438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E:\Фото 2010\Школьные фотографии\Фото газеты Каменской СОШ № 1\P10007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3810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 descr="K:\DCIM\101MSDCF\DSC07805.JPG"/>
          <p:cNvPicPr>
            <a:picLocks noChangeAspect="1" noChangeArrowheads="1"/>
          </p:cNvPicPr>
          <p:nvPr/>
        </p:nvPicPr>
        <p:blipFill>
          <a:blip r:embed="rId5" cstate="print"/>
          <a:srcRect l="7741" r="6937"/>
          <a:stretch>
            <a:fillRect/>
          </a:stretch>
        </p:blipFill>
        <p:spPr bwMode="auto">
          <a:xfrm>
            <a:off x="6643702" y="714356"/>
            <a:ext cx="2255837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9"/>
          <p:cNvSpPr txBox="1">
            <a:spLocks/>
          </p:cNvSpPr>
          <p:nvPr/>
        </p:nvSpPr>
        <p:spPr bwMode="auto">
          <a:xfrm>
            <a:off x="2000232" y="2928934"/>
            <a:ext cx="5105400" cy="1066800"/>
          </a:xfrm>
          <a:prstGeom prst="flowChartPunchedTape">
            <a:avLst/>
          </a:prstGeom>
          <a:solidFill>
            <a:srgbClr val="99FFCC"/>
          </a:solidFill>
          <a:ln w="25400" cap="rnd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dirty="0">
                <a:solidFill>
                  <a:schemeClr val="tx1"/>
                </a:solidFill>
              </a:rPr>
              <a:t>Творческий проект учащихся</a:t>
            </a:r>
            <a:endParaRPr lang="ru-RU" sz="2400" b="1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6" name="Picture 3" descr="E:\Фото 2010\Школьные фотографии\Фото газеты Каменской СОШ № 1\P10007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962400"/>
            <a:ext cx="350520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Прав имя урок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4419600"/>
            <a:ext cx="203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Documents and Settings\Acer\Рабочий стол\DSC021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10200" y="3962400"/>
            <a:ext cx="32258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Acer\Рабочий стол\DSC02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886200"/>
            <a:ext cx="3890963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962400"/>
            <a:ext cx="3962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D:\DSC039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57200"/>
            <a:ext cx="3962400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D:\IMG_11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457200"/>
            <a:ext cx="381000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одзаголовок 9"/>
          <p:cNvSpPr txBox="1">
            <a:spLocks/>
          </p:cNvSpPr>
          <p:nvPr/>
        </p:nvSpPr>
        <p:spPr bwMode="auto">
          <a:xfrm>
            <a:off x="1676400" y="3124200"/>
            <a:ext cx="5638800" cy="990600"/>
          </a:xfrm>
          <a:prstGeom prst="flowChartPunchedTape">
            <a:avLst/>
          </a:prstGeom>
          <a:solidFill>
            <a:srgbClr val="99FFCC"/>
          </a:solidFill>
          <a:ln w="25400" cap="rnd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b="1" dirty="0">
                <a:solidFill>
                  <a:schemeClr val="tx1"/>
                </a:solidFill>
              </a:rPr>
              <a:t>Творческие коллективы «СОЗВУЧИЕ» и «СВИРЕЛЬКА»</a:t>
            </a:r>
            <a:endParaRPr lang="ru-RU" b="1" dirty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cer\Мои документы\Аспирантура 2011\Канд. Самогаев\документы к защите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 descr="I:\титул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428736"/>
            <a:ext cx="30226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6" descr="программа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381000"/>
            <a:ext cx="5105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Блоки програм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3352800"/>
            <a:ext cx="51816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E:\Чуб диплом всероссийский конкур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428604"/>
            <a:ext cx="4379829" cy="6192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544616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Angsana New" pitchFamily="18" charset="-34"/>
              </a:rPr>
              <a:t> </a:t>
            </a:r>
          </a:p>
          <a:p>
            <a:pPr algn="ctr">
              <a:buNone/>
            </a:pPr>
            <a:r>
              <a:rPr lang="ru-RU" sz="60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Angsana New" pitchFamily="18" charset="-34"/>
              </a:rPr>
              <a:t>БЛАГОДАРЮ </a:t>
            </a:r>
          </a:p>
          <a:p>
            <a:pPr algn="ctr">
              <a:buNone/>
            </a:pPr>
            <a:r>
              <a:rPr lang="ru-RU" sz="60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Angsana New" pitchFamily="18" charset="-34"/>
              </a:rPr>
              <a:t>ЗА</a:t>
            </a:r>
          </a:p>
          <a:p>
            <a:pPr algn="ctr">
              <a:buNone/>
            </a:pPr>
            <a:r>
              <a:rPr lang="ru-RU" sz="60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Angsana New" pitchFamily="18" charset="-34"/>
              </a:rPr>
              <a:t> ВНИМАНИЕ!</a:t>
            </a:r>
          </a:p>
          <a:p>
            <a:pPr algn="ctr">
              <a:buNone/>
            </a:pPr>
            <a:endParaRPr lang="ru-RU" sz="60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:\Фото2\Интеграц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62025"/>
            <a:ext cx="7489825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992188" y="-282575"/>
            <a:ext cx="7146925" cy="7381875"/>
            <a:chOff x="625" y="-178"/>
            <a:chExt cx="4502" cy="4650"/>
          </a:xfrm>
        </p:grpSpPr>
        <p:grpSp>
          <p:nvGrpSpPr>
            <p:cNvPr id="3" name="Group 63"/>
            <p:cNvGrpSpPr>
              <a:grpSpLocks/>
            </p:cNvGrpSpPr>
            <p:nvPr/>
          </p:nvGrpSpPr>
          <p:grpSpPr bwMode="auto">
            <a:xfrm>
              <a:off x="2217" y="-178"/>
              <a:ext cx="1356" cy="1124"/>
              <a:chOff x="2217" y="-178"/>
              <a:chExt cx="1356" cy="1124"/>
            </a:xfrm>
          </p:grpSpPr>
          <p:sp>
            <p:nvSpPr>
              <p:cNvPr id="23613" name="Freeform 61"/>
              <p:cNvSpPr>
                <a:spLocks/>
              </p:cNvSpPr>
              <p:nvPr/>
            </p:nvSpPr>
            <p:spPr bwMode="auto">
              <a:xfrm>
                <a:off x="2217" y="-178"/>
                <a:ext cx="1356" cy="1124"/>
              </a:xfrm>
              <a:custGeom>
                <a:avLst/>
                <a:gdLst/>
                <a:ahLst/>
                <a:cxnLst>
                  <a:cxn ang="0">
                    <a:pos x="3361" y="3276"/>
                  </a:cxn>
                  <a:cxn ang="0">
                    <a:pos x="2835" y="3239"/>
                  </a:cxn>
                  <a:cxn ang="0">
                    <a:pos x="945" y="3746"/>
                  </a:cxn>
                  <a:cxn ang="0">
                    <a:pos x="0" y="2108"/>
                  </a:cxn>
                  <a:cxn ang="0">
                    <a:pos x="2835" y="1349"/>
                  </a:cxn>
                  <a:cxn ang="0">
                    <a:pos x="3624" y="1404"/>
                  </a:cxn>
                  <a:cxn ang="0">
                    <a:pos x="3820" y="0"/>
                  </a:cxn>
                  <a:cxn ang="0">
                    <a:pos x="5831" y="2669"/>
                  </a:cxn>
                  <a:cxn ang="0">
                    <a:pos x="3163" y="4680"/>
                  </a:cxn>
                  <a:cxn ang="0">
                    <a:pos x="3361" y="3276"/>
                  </a:cxn>
                </a:cxnLst>
                <a:rect l="0" t="0" r="r" b="b"/>
                <a:pathLst>
                  <a:path w="5831" h="4680">
                    <a:moveTo>
                      <a:pt x="3361" y="3276"/>
                    </a:moveTo>
                    <a:cubicBezTo>
                      <a:pt x="3186" y="3251"/>
                      <a:pt x="3011" y="3239"/>
                      <a:pt x="2835" y="3239"/>
                    </a:cubicBezTo>
                    <a:cubicBezTo>
                      <a:pt x="2171" y="3239"/>
                      <a:pt x="1519" y="3414"/>
                      <a:pt x="945" y="3746"/>
                    </a:cubicBezTo>
                    <a:lnTo>
                      <a:pt x="0" y="2108"/>
                    </a:lnTo>
                    <a:cubicBezTo>
                      <a:pt x="862" y="1611"/>
                      <a:pt x="1840" y="1349"/>
                      <a:pt x="2835" y="1349"/>
                    </a:cubicBezTo>
                    <a:cubicBezTo>
                      <a:pt x="3098" y="1349"/>
                      <a:pt x="3362" y="1368"/>
                      <a:pt x="3624" y="1404"/>
                    </a:cubicBezTo>
                    <a:lnTo>
                      <a:pt x="3820" y="0"/>
                    </a:lnTo>
                    <a:lnTo>
                      <a:pt x="5831" y="2669"/>
                    </a:lnTo>
                    <a:lnTo>
                      <a:pt x="3163" y="4680"/>
                    </a:lnTo>
                    <a:lnTo>
                      <a:pt x="3361" y="3276"/>
                    </a:lnTo>
                    <a:close/>
                  </a:path>
                </a:pathLst>
              </a:custGeom>
              <a:solidFill>
                <a:srgbClr val="BBE0E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614" name="Freeform 62"/>
              <p:cNvSpPr>
                <a:spLocks/>
              </p:cNvSpPr>
              <p:nvPr/>
            </p:nvSpPr>
            <p:spPr bwMode="auto">
              <a:xfrm>
                <a:off x="2217" y="-178"/>
                <a:ext cx="1356" cy="1124"/>
              </a:xfrm>
              <a:custGeom>
                <a:avLst/>
                <a:gdLst/>
                <a:ahLst/>
                <a:cxnLst>
                  <a:cxn ang="0">
                    <a:pos x="3361" y="3276"/>
                  </a:cxn>
                  <a:cxn ang="0">
                    <a:pos x="2835" y="3239"/>
                  </a:cxn>
                  <a:cxn ang="0">
                    <a:pos x="945" y="3746"/>
                  </a:cxn>
                  <a:cxn ang="0">
                    <a:pos x="0" y="2108"/>
                  </a:cxn>
                  <a:cxn ang="0">
                    <a:pos x="2835" y="1349"/>
                  </a:cxn>
                  <a:cxn ang="0">
                    <a:pos x="3624" y="1404"/>
                  </a:cxn>
                  <a:cxn ang="0">
                    <a:pos x="3820" y="0"/>
                  </a:cxn>
                  <a:cxn ang="0">
                    <a:pos x="5831" y="2669"/>
                  </a:cxn>
                  <a:cxn ang="0">
                    <a:pos x="3163" y="4680"/>
                  </a:cxn>
                  <a:cxn ang="0">
                    <a:pos x="3361" y="3276"/>
                  </a:cxn>
                </a:cxnLst>
                <a:rect l="0" t="0" r="r" b="b"/>
                <a:pathLst>
                  <a:path w="5831" h="4680">
                    <a:moveTo>
                      <a:pt x="3361" y="3276"/>
                    </a:moveTo>
                    <a:cubicBezTo>
                      <a:pt x="3186" y="3251"/>
                      <a:pt x="3011" y="3239"/>
                      <a:pt x="2835" y="3239"/>
                    </a:cubicBezTo>
                    <a:cubicBezTo>
                      <a:pt x="2171" y="3239"/>
                      <a:pt x="1519" y="3414"/>
                      <a:pt x="945" y="3746"/>
                    </a:cubicBezTo>
                    <a:lnTo>
                      <a:pt x="0" y="2108"/>
                    </a:lnTo>
                    <a:cubicBezTo>
                      <a:pt x="862" y="1611"/>
                      <a:pt x="1840" y="1349"/>
                      <a:pt x="2835" y="1349"/>
                    </a:cubicBezTo>
                    <a:cubicBezTo>
                      <a:pt x="3098" y="1349"/>
                      <a:pt x="3362" y="1368"/>
                      <a:pt x="3624" y="1404"/>
                    </a:cubicBezTo>
                    <a:lnTo>
                      <a:pt x="3820" y="0"/>
                    </a:lnTo>
                    <a:lnTo>
                      <a:pt x="5831" y="2669"/>
                    </a:lnTo>
                    <a:lnTo>
                      <a:pt x="3163" y="4680"/>
                    </a:lnTo>
                    <a:lnTo>
                      <a:pt x="3361" y="3276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Group 66"/>
            <p:cNvGrpSpPr>
              <a:grpSpLocks/>
            </p:cNvGrpSpPr>
            <p:nvPr/>
          </p:nvGrpSpPr>
          <p:grpSpPr bwMode="auto">
            <a:xfrm>
              <a:off x="4040" y="1467"/>
              <a:ext cx="1087" cy="1400"/>
              <a:chOff x="4040" y="1467"/>
              <a:chExt cx="1087" cy="1400"/>
            </a:xfrm>
          </p:grpSpPr>
          <p:sp>
            <p:nvSpPr>
              <p:cNvPr id="23616" name="Freeform 64"/>
              <p:cNvSpPr>
                <a:spLocks/>
              </p:cNvSpPr>
              <p:nvPr/>
            </p:nvSpPr>
            <p:spPr bwMode="auto">
              <a:xfrm>
                <a:off x="4040" y="1467"/>
                <a:ext cx="1087" cy="1400"/>
              </a:xfrm>
              <a:custGeom>
                <a:avLst/>
                <a:gdLst/>
                <a:ahLst/>
                <a:cxnLst>
                  <a:cxn ang="0">
                    <a:pos x="1403" y="3361"/>
                  </a:cxn>
                  <a:cxn ang="0">
                    <a:pos x="1440" y="2835"/>
                  </a:cxn>
                  <a:cxn ang="0">
                    <a:pos x="934" y="945"/>
                  </a:cxn>
                  <a:cxn ang="0">
                    <a:pos x="2570" y="0"/>
                  </a:cxn>
                  <a:cxn ang="0">
                    <a:pos x="3329" y="2835"/>
                  </a:cxn>
                  <a:cxn ang="0">
                    <a:pos x="3274" y="3624"/>
                  </a:cxn>
                  <a:cxn ang="0">
                    <a:pos x="4678" y="3820"/>
                  </a:cxn>
                  <a:cxn ang="0">
                    <a:pos x="2010" y="5831"/>
                  </a:cxn>
                  <a:cxn ang="0">
                    <a:pos x="0" y="3163"/>
                  </a:cxn>
                  <a:cxn ang="0">
                    <a:pos x="1403" y="3361"/>
                  </a:cxn>
                </a:cxnLst>
                <a:rect l="0" t="0" r="r" b="b"/>
                <a:pathLst>
                  <a:path w="4678" h="5831">
                    <a:moveTo>
                      <a:pt x="1403" y="3361"/>
                    </a:moveTo>
                    <a:cubicBezTo>
                      <a:pt x="1427" y="3186"/>
                      <a:pt x="1440" y="3011"/>
                      <a:pt x="1440" y="2835"/>
                    </a:cubicBezTo>
                    <a:cubicBezTo>
                      <a:pt x="1440" y="2171"/>
                      <a:pt x="1265" y="1519"/>
                      <a:pt x="934" y="945"/>
                    </a:cubicBezTo>
                    <a:lnTo>
                      <a:pt x="2570" y="0"/>
                    </a:lnTo>
                    <a:cubicBezTo>
                      <a:pt x="3067" y="862"/>
                      <a:pt x="3330" y="1840"/>
                      <a:pt x="3329" y="2835"/>
                    </a:cubicBezTo>
                    <a:cubicBezTo>
                      <a:pt x="3329" y="3098"/>
                      <a:pt x="3311" y="3362"/>
                      <a:pt x="3274" y="3624"/>
                    </a:cubicBezTo>
                    <a:lnTo>
                      <a:pt x="4678" y="3820"/>
                    </a:lnTo>
                    <a:lnTo>
                      <a:pt x="2010" y="5831"/>
                    </a:lnTo>
                    <a:lnTo>
                      <a:pt x="0" y="3163"/>
                    </a:lnTo>
                    <a:lnTo>
                      <a:pt x="1403" y="3361"/>
                    </a:lnTo>
                    <a:close/>
                  </a:path>
                </a:pathLst>
              </a:custGeom>
              <a:solidFill>
                <a:srgbClr val="BBE0E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617" name="Freeform 65"/>
              <p:cNvSpPr>
                <a:spLocks/>
              </p:cNvSpPr>
              <p:nvPr/>
            </p:nvSpPr>
            <p:spPr bwMode="auto">
              <a:xfrm>
                <a:off x="4040" y="1467"/>
                <a:ext cx="1087" cy="1400"/>
              </a:xfrm>
              <a:custGeom>
                <a:avLst/>
                <a:gdLst/>
                <a:ahLst/>
                <a:cxnLst>
                  <a:cxn ang="0">
                    <a:pos x="1403" y="3361"/>
                  </a:cxn>
                  <a:cxn ang="0">
                    <a:pos x="1440" y="2835"/>
                  </a:cxn>
                  <a:cxn ang="0">
                    <a:pos x="934" y="945"/>
                  </a:cxn>
                  <a:cxn ang="0">
                    <a:pos x="2570" y="0"/>
                  </a:cxn>
                  <a:cxn ang="0">
                    <a:pos x="3329" y="2835"/>
                  </a:cxn>
                  <a:cxn ang="0">
                    <a:pos x="3274" y="3624"/>
                  </a:cxn>
                  <a:cxn ang="0">
                    <a:pos x="4678" y="3820"/>
                  </a:cxn>
                  <a:cxn ang="0">
                    <a:pos x="2010" y="5831"/>
                  </a:cxn>
                  <a:cxn ang="0">
                    <a:pos x="0" y="3163"/>
                  </a:cxn>
                  <a:cxn ang="0">
                    <a:pos x="1403" y="3361"/>
                  </a:cxn>
                </a:cxnLst>
                <a:rect l="0" t="0" r="r" b="b"/>
                <a:pathLst>
                  <a:path w="4678" h="5831">
                    <a:moveTo>
                      <a:pt x="1403" y="3361"/>
                    </a:moveTo>
                    <a:cubicBezTo>
                      <a:pt x="1427" y="3186"/>
                      <a:pt x="1440" y="3011"/>
                      <a:pt x="1440" y="2835"/>
                    </a:cubicBezTo>
                    <a:cubicBezTo>
                      <a:pt x="1440" y="2171"/>
                      <a:pt x="1265" y="1519"/>
                      <a:pt x="934" y="945"/>
                    </a:cubicBezTo>
                    <a:lnTo>
                      <a:pt x="2570" y="0"/>
                    </a:lnTo>
                    <a:cubicBezTo>
                      <a:pt x="3067" y="862"/>
                      <a:pt x="3330" y="1840"/>
                      <a:pt x="3329" y="2835"/>
                    </a:cubicBezTo>
                    <a:cubicBezTo>
                      <a:pt x="3329" y="3098"/>
                      <a:pt x="3311" y="3362"/>
                      <a:pt x="3274" y="3624"/>
                    </a:cubicBezTo>
                    <a:lnTo>
                      <a:pt x="4678" y="3820"/>
                    </a:lnTo>
                    <a:lnTo>
                      <a:pt x="2010" y="5831"/>
                    </a:lnTo>
                    <a:lnTo>
                      <a:pt x="0" y="3163"/>
                    </a:lnTo>
                    <a:lnTo>
                      <a:pt x="1403" y="3361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" name="Group 69"/>
            <p:cNvGrpSpPr>
              <a:grpSpLocks/>
            </p:cNvGrpSpPr>
            <p:nvPr/>
          </p:nvGrpSpPr>
          <p:grpSpPr bwMode="auto">
            <a:xfrm>
              <a:off x="2180" y="3349"/>
              <a:ext cx="1355" cy="1123"/>
              <a:chOff x="2180" y="3349"/>
              <a:chExt cx="1355" cy="1123"/>
            </a:xfrm>
          </p:grpSpPr>
          <p:sp>
            <p:nvSpPr>
              <p:cNvPr id="23619" name="Freeform 67"/>
              <p:cNvSpPr>
                <a:spLocks/>
              </p:cNvSpPr>
              <p:nvPr/>
            </p:nvSpPr>
            <p:spPr bwMode="auto">
              <a:xfrm>
                <a:off x="2180" y="3349"/>
                <a:ext cx="1355" cy="1123"/>
              </a:xfrm>
              <a:custGeom>
                <a:avLst/>
                <a:gdLst/>
                <a:ahLst/>
                <a:cxnLst>
                  <a:cxn ang="0">
                    <a:pos x="2470" y="1403"/>
                  </a:cxn>
                  <a:cxn ang="0">
                    <a:pos x="2996" y="1440"/>
                  </a:cxn>
                  <a:cxn ang="0">
                    <a:pos x="4886" y="934"/>
                  </a:cxn>
                  <a:cxn ang="0">
                    <a:pos x="5831" y="2570"/>
                  </a:cxn>
                  <a:cxn ang="0">
                    <a:pos x="2996" y="3329"/>
                  </a:cxn>
                  <a:cxn ang="0">
                    <a:pos x="2207" y="3274"/>
                  </a:cxn>
                  <a:cxn ang="0">
                    <a:pos x="2010" y="4678"/>
                  </a:cxn>
                  <a:cxn ang="0">
                    <a:pos x="0" y="2010"/>
                  </a:cxn>
                  <a:cxn ang="0">
                    <a:pos x="2667" y="0"/>
                  </a:cxn>
                  <a:cxn ang="0">
                    <a:pos x="2470" y="1403"/>
                  </a:cxn>
                </a:cxnLst>
                <a:rect l="0" t="0" r="r" b="b"/>
                <a:pathLst>
                  <a:path w="5831" h="4678">
                    <a:moveTo>
                      <a:pt x="2470" y="1403"/>
                    </a:moveTo>
                    <a:cubicBezTo>
                      <a:pt x="2644" y="1427"/>
                      <a:pt x="2820" y="1440"/>
                      <a:pt x="2996" y="1440"/>
                    </a:cubicBezTo>
                    <a:cubicBezTo>
                      <a:pt x="3659" y="1440"/>
                      <a:pt x="4311" y="1265"/>
                      <a:pt x="4886" y="934"/>
                    </a:cubicBezTo>
                    <a:lnTo>
                      <a:pt x="5831" y="2570"/>
                    </a:lnTo>
                    <a:cubicBezTo>
                      <a:pt x="4969" y="3067"/>
                      <a:pt x="3991" y="3330"/>
                      <a:pt x="2996" y="3329"/>
                    </a:cubicBezTo>
                    <a:cubicBezTo>
                      <a:pt x="2732" y="3329"/>
                      <a:pt x="2468" y="3311"/>
                      <a:pt x="2207" y="3274"/>
                    </a:cubicBezTo>
                    <a:lnTo>
                      <a:pt x="2010" y="4678"/>
                    </a:lnTo>
                    <a:lnTo>
                      <a:pt x="0" y="2010"/>
                    </a:lnTo>
                    <a:lnTo>
                      <a:pt x="2667" y="0"/>
                    </a:lnTo>
                    <a:lnTo>
                      <a:pt x="2470" y="1403"/>
                    </a:lnTo>
                    <a:close/>
                  </a:path>
                </a:pathLst>
              </a:custGeom>
              <a:solidFill>
                <a:srgbClr val="BBE0E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620" name="Freeform 68"/>
              <p:cNvSpPr>
                <a:spLocks/>
              </p:cNvSpPr>
              <p:nvPr/>
            </p:nvSpPr>
            <p:spPr bwMode="auto">
              <a:xfrm>
                <a:off x="2180" y="3349"/>
                <a:ext cx="1355" cy="1123"/>
              </a:xfrm>
              <a:custGeom>
                <a:avLst/>
                <a:gdLst/>
                <a:ahLst/>
                <a:cxnLst>
                  <a:cxn ang="0">
                    <a:pos x="2470" y="1403"/>
                  </a:cxn>
                  <a:cxn ang="0">
                    <a:pos x="2996" y="1440"/>
                  </a:cxn>
                  <a:cxn ang="0">
                    <a:pos x="4886" y="934"/>
                  </a:cxn>
                  <a:cxn ang="0">
                    <a:pos x="5831" y="2570"/>
                  </a:cxn>
                  <a:cxn ang="0">
                    <a:pos x="2996" y="3329"/>
                  </a:cxn>
                  <a:cxn ang="0">
                    <a:pos x="2207" y="3274"/>
                  </a:cxn>
                  <a:cxn ang="0">
                    <a:pos x="2010" y="4678"/>
                  </a:cxn>
                  <a:cxn ang="0">
                    <a:pos x="0" y="2010"/>
                  </a:cxn>
                  <a:cxn ang="0">
                    <a:pos x="2667" y="0"/>
                  </a:cxn>
                  <a:cxn ang="0">
                    <a:pos x="2470" y="1403"/>
                  </a:cxn>
                </a:cxnLst>
                <a:rect l="0" t="0" r="r" b="b"/>
                <a:pathLst>
                  <a:path w="5831" h="4678">
                    <a:moveTo>
                      <a:pt x="2470" y="1403"/>
                    </a:moveTo>
                    <a:cubicBezTo>
                      <a:pt x="2644" y="1427"/>
                      <a:pt x="2820" y="1440"/>
                      <a:pt x="2996" y="1440"/>
                    </a:cubicBezTo>
                    <a:cubicBezTo>
                      <a:pt x="3659" y="1440"/>
                      <a:pt x="4311" y="1265"/>
                      <a:pt x="4886" y="934"/>
                    </a:cubicBezTo>
                    <a:lnTo>
                      <a:pt x="5831" y="2570"/>
                    </a:lnTo>
                    <a:cubicBezTo>
                      <a:pt x="4969" y="3067"/>
                      <a:pt x="3991" y="3330"/>
                      <a:pt x="2996" y="3329"/>
                    </a:cubicBezTo>
                    <a:cubicBezTo>
                      <a:pt x="2732" y="3329"/>
                      <a:pt x="2468" y="3311"/>
                      <a:pt x="2207" y="3274"/>
                    </a:cubicBezTo>
                    <a:lnTo>
                      <a:pt x="2010" y="4678"/>
                    </a:lnTo>
                    <a:lnTo>
                      <a:pt x="0" y="2010"/>
                    </a:lnTo>
                    <a:lnTo>
                      <a:pt x="2667" y="0"/>
                    </a:lnTo>
                    <a:lnTo>
                      <a:pt x="2470" y="1403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" name="Group 72"/>
            <p:cNvGrpSpPr>
              <a:grpSpLocks/>
            </p:cNvGrpSpPr>
            <p:nvPr/>
          </p:nvGrpSpPr>
          <p:grpSpPr bwMode="auto">
            <a:xfrm>
              <a:off x="625" y="1429"/>
              <a:ext cx="1087" cy="1399"/>
              <a:chOff x="625" y="1429"/>
              <a:chExt cx="1087" cy="1399"/>
            </a:xfrm>
          </p:grpSpPr>
          <p:sp>
            <p:nvSpPr>
              <p:cNvPr id="23622" name="Freeform 70"/>
              <p:cNvSpPr>
                <a:spLocks/>
              </p:cNvSpPr>
              <p:nvPr/>
            </p:nvSpPr>
            <p:spPr bwMode="auto">
              <a:xfrm>
                <a:off x="625" y="1429"/>
                <a:ext cx="1087" cy="1399"/>
              </a:xfrm>
              <a:custGeom>
                <a:avLst/>
                <a:gdLst/>
                <a:ahLst/>
                <a:cxnLst>
                  <a:cxn ang="0">
                    <a:pos x="3274" y="2470"/>
                  </a:cxn>
                  <a:cxn ang="0">
                    <a:pos x="3237" y="2996"/>
                  </a:cxn>
                  <a:cxn ang="0">
                    <a:pos x="3743" y="4886"/>
                  </a:cxn>
                  <a:cxn ang="0">
                    <a:pos x="2107" y="5831"/>
                  </a:cxn>
                  <a:cxn ang="0">
                    <a:pos x="1348" y="2996"/>
                  </a:cxn>
                  <a:cxn ang="0">
                    <a:pos x="1403" y="2207"/>
                  </a:cxn>
                  <a:cxn ang="0">
                    <a:pos x="0" y="2010"/>
                  </a:cxn>
                  <a:cxn ang="0">
                    <a:pos x="2667" y="0"/>
                  </a:cxn>
                  <a:cxn ang="0">
                    <a:pos x="4676" y="2667"/>
                  </a:cxn>
                  <a:cxn ang="0">
                    <a:pos x="3274" y="2470"/>
                  </a:cxn>
                </a:cxnLst>
                <a:rect l="0" t="0" r="r" b="b"/>
                <a:pathLst>
                  <a:path w="4676" h="5831">
                    <a:moveTo>
                      <a:pt x="3274" y="2470"/>
                    </a:moveTo>
                    <a:cubicBezTo>
                      <a:pt x="3249" y="2644"/>
                      <a:pt x="3237" y="2820"/>
                      <a:pt x="3237" y="2996"/>
                    </a:cubicBezTo>
                    <a:cubicBezTo>
                      <a:pt x="3237" y="3659"/>
                      <a:pt x="3411" y="4311"/>
                      <a:pt x="3743" y="4886"/>
                    </a:cubicBezTo>
                    <a:lnTo>
                      <a:pt x="2107" y="5831"/>
                    </a:lnTo>
                    <a:cubicBezTo>
                      <a:pt x="1610" y="4969"/>
                      <a:pt x="1348" y="3991"/>
                      <a:pt x="1348" y="2996"/>
                    </a:cubicBezTo>
                    <a:cubicBezTo>
                      <a:pt x="1348" y="2732"/>
                      <a:pt x="1367" y="2468"/>
                      <a:pt x="1403" y="2207"/>
                    </a:cubicBezTo>
                    <a:lnTo>
                      <a:pt x="0" y="2010"/>
                    </a:lnTo>
                    <a:lnTo>
                      <a:pt x="2667" y="0"/>
                    </a:lnTo>
                    <a:lnTo>
                      <a:pt x="4676" y="2667"/>
                    </a:lnTo>
                    <a:lnTo>
                      <a:pt x="3274" y="2470"/>
                    </a:lnTo>
                    <a:close/>
                  </a:path>
                </a:pathLst>
              </a:custGeom>
              <a:solidFill>
                <a:srgbClr val="BBE0E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623" name="Freeform 71"/>
              <p:cNvSpPr>
                <a:spLocks/>
              </p:cNvSpPr>
              <p:nvPr/>
            </p:nvSpPr>
            <p:spPr bwMode="auto">
              <a:xfrm>
                <a:off x="625" y="1429"/>
                <a:ext cx="1087" cy="1399"/>
              </a:xfrm>
              <a:custGeom>
                <a:avLst/>
                <a:gdLst/>
                <a:ahLst/>
                <a:cxnLst>
                  <a:cxn ang="0">
                    <a:pos x="3274" y="2470"/>
                  </a:cxn>
                  <a:cxn ang="0">
                    <a:pos x="3237" y="2996"/>
                  </a:cxn>
                  <a:cxn ang="0">
                    <a:pos x="3743" y="4886"/>
                  </a:cxn>
                  <a:cxn ang="0">
                    <a:pos x="2107" y="5831"/>
                  </a:cxn>
                  <a:cxn ang="0">
                    <a:pos x="1348" y="2996"/>
                  </a:cxn>
                  <a:cxn ang="0">
                    <a:pos x="1403" y="2207"/>
                  </a:cxn>
                  <a:cxn ang="0">
                    <a:pos x="0" y="2010"/>
                  </a:cxn>
                  <a:cxn ang="0">
                    <a:pos x="2667" y="0"/>
                  </a:cxn>
                  <a:cxn ang="0">
                    <a:pos x="4676" y="2667"/>
                  </a:cxn>
                  <a:cxn ang="0">
                    <a:pos x="3274" y="2470"/>
                  </a:cxn>
                </a:cxnLst>
                <a:rect l="0" t="0" r="r" b="b"/>
                <a:pathLst>
                  <a:path w="4676" h="5831">
                    <a:moveTo>
                      <a:pt x="3274" y="2470"/>
                    </a:moveTo>
                    <a:cubicBezTo>
                      <a:pt x="3249" y="2644"/>
                      <a:pt x="3237" y="2820"/>
                      <a:pt x="3237" y="2996"/>
                    </a:cubicBezTo>
                    <a:cubicBezTo>
                      <a:pt x="3237" y="3659"/>
                      <a:pt x="3411" y="4311"/>
                      <a:pt x="3743" y="4886"/>
                    </a:cubicBezTo>
                    <a:lnTo>
                      <a:pt x="2107" y="5831"/>
                    </a:lnTo>
                    <a:cubicBezTo>
                      <a:pt x="1610" y="4969"/>
                      <a:pt x="1348" y="3991"/>
                      <a:pt x="1348" y="2996"/>
                    </a:cubicBezTo>
                    <a:cubicBezTo>
                      <a:pt x="1348" y="2732"/>
                      <a:pt x="1367" y="2468"/>
                      <a:pt x="1403" y="2207"/>
                    </a:cubicBezTo>
                    <a:lnTo>
                      <a:pt x="0" y="2010"/>
                    </a:lnTo>
                    <a:lnTo>
                      <a:pt x="2667" y="0"/>
                    </a:lnTo>
                    <a:lnTo>
                      <a:pt x="4676" y="2667"/>
                    </a:lnTo>
                    <a:lnTo>
                      <a:pt x="3274" y="2470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3625" name="Rectangle 73"/>
            <p:cNvSpPr>
              <a:spLocks noChangeArrowheads="1"/>
            </p:cNvSpPr>
            <p:nvPr/>
          </p:nvSpPr>
          <p:spPr bwMode="auto">
            <a:xfrm>
              <a:off x="4054" y="830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900" dirty="0">
                  <a:solidFill>
                    <a:srgbClr val="000000"/>
                  </a:solidFill>
                </a:rPr>
                <a:t>.</a:t>
              </a:r>
              <a:endParaRPr lang="ru-RU" dirty="0"/>
            </a:p>
          </p:txBody>
        </p:sp>
        <p:sp>
          <p:nvSpPr>
            <p:cNvPr id="23626" name="Rectangle 74"/>
            <p:cNvSpPr>
              <a:spLocks noChangeArrowheads="1"/>
            </p:cNvSpPr>
            <p:nvPr/>
          </p:nvSpPr>
          <p:spPr bwMode="auto">
            <a:xfrm>
              <a:off x="4054" y="3303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900">
                  <a:solidFill>
                    <a:srgbClr val="000000"/>
                  </a:solidFill>
                </a:rPr>
                <a:t>.</a:t>
              </a:r>
              <a:endParaRPr lang="ru-RU"/>
            </a:p>
          </p:txBody>
        </p:sp>
        <p:sp>
          <p:nvSpPr>
            <p:cNvPr id="23627" name="Rectangle 75"/>
            <p:cNvSpPr>
              <a:spLocks noChangeArrowheads="1"/>
            </p:cNvSpPr>
            <p:nvPr/>
          </p:nvSpPr>
          <p:spPr bwMode="auto">
            <a:xfrm>
              <a:off x="1659" y="3303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900">
                  <a:solidFill>
                    <a:srgbClr val="000000"/>
                  </a:solidFill>
                </a:rPr>
                <a:t>.</a:t>
              </a:r>
              <a:endParaRPr lang="ru-RU"/>
            </a:p>
          </p:txBody>
        </p:sp>
        <p:sp>
          <p:nvSpPr>
            <p:cNvPr id="23628" name="Rectangle 76"/>
            <p:cNvSpPr>
              <a:spLocks noChangeArrowheads="1"/>
            </p:cNvSpPr>
            <p:nvPr/>
          </p:nvSpPr>
          <p:spPr bwMode="auto">
            <a:xfrm>
              <a:off x="1659" y="830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900">
                  <a:solidFill>
                    <a:srgbClr val="000000"/>
                  </a:solidFill>
                </a:rPr>
                <a:t>.</a:t>
              </a:r>
              <a:endParaRPr lang="ru-RU"/>
            </a:p>
          </p:txBody>
        </p:sp>
      </p:grpSp>
      <p:sp>
        <p:nvSpPr>
          <p:cNvPr id="23634" name="WordArt 82"/>
          <p:cNvSpPr>
            <a:spLocks noChangeArrowheads="1" noChangeShapeType="1" noTextEdit="1"/>
          </p:cNvSpPr>
          <p:nvPr/>
        </p:nvSpPr>
        <p:spPr bwMode="auto">
          <a:xfrm>
            <a:off x="3203575" y="2997200"/>
            <a:ext cx="2808288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"/>
                <a:cs typeface="Arial"/>
              </a:rPr>
              <a:t>Интеграция</a:t>
            </a:r>
          </a:p>
        </p:txBody>
      </p:sp>
      <p:sp>
        <p:nvSpPr>
          <p:cNvPr id="25" name="Вертикальный свиток 24"/>
          <p:cNvSpPr/>
          <p:nvPr/>
        </p:nvSpPr>
        <p:spPr>
          <a:xfrm>
            <a:off x="285720" y="3643314"/>
            <a:ext cx="3000396" cy="292895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Учебник</a:t>
            </a:r>
          </a:p>
          <a:p>
            <a:pPr algn="ctr"/>
            <a:r>
              <a:rPr lang="ru-RU" sz="2400" dirty="0" smtClean="0"/>
              <a:t> «Музыка» </a:t>
            </a:r>
          </a:p>
          <a:p>
            <a:pPr algn="ctr"/>
            <a:r>
              <a:rPr lang="ru-RU" sz="2400" dirty="0" smtClean="0"/>
              <a:t>Сергеева Г.П.,</a:t>
            </a:r>
          </a:p>
          <a:p>
            <a:pPr algn="ctr"/>
            <a:r>
              <a:rPr lang="ru-RU" sz="2400" dirty="0" smtClean="0"/>
              <a:t>Критская Е.Д.</a:t>
            </a:r>
            <a:endParaRPr lang="ru-RU" sz="2400" dirty="0"/>
          </a:p>
        </p:txBody>
      </p:sp>
      <p:sp>
        <p:nvSpPr>
          <p:cNvPr id="26" name="Вертикальный свиток 25"/>
          <p:cNvSpPr/>
          <p:nvPr/>
        </p:nvSpPr>
        <p:spPr>
          <a:xfrm>
            <a:off x="5857884" y="3571876"/>
            <a:ext cx="3000396" cy="292895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Учебник</a:t>
            </a:r>
          </a:p>
          <a:p>
            <a:pPr algn="ctr"/>
            <a:r>
              <a:rPr lang="ru-RU" sz="2400" dirty="0" smtClean="0"/>
              <a:t> «Духовное краеведение Подмосковья»</a:t>
            </a:r>
          </a:p>
          <a:p>
            <a:pPr algn="ctr"/>
            <a:r>
              <a:rPr lang="ru-RU" sz="2400" dirty="0" smtClean="0"/>
              <a:t>Шевченко Л.Л.</a:t>
            </a:r>
            <a:endParaRPr lang="ru-RU" sz="2400" dirty="0"/>
          </a:p>
        </p:txBody>
      </p:sp>
      <p:pic>
        <p:nvPicPr>
          <p:cNvPr id="1026" name="Picture 2" descr="C:\Documents and Settings\Ольга\Рабочий стол\фото сентябрь 2014\Сергеева учебник 6 класс обложка и урок по Свиридову\DSC_0532.jpg"/>
          <p:cNvPicPr>
            <a:picLocks noChangeAspect="1" noChangeArrowheads="1"/>
          </p:cNvPicPr>
          <p:nvPr/>
        </p:nvPicPr>
        <p:blipFill>
          <a:blip r:embed="rId3" cstate="print"/>
          <a:srcRect t="11465" r="8274" b="11140"/>
          <a:stretch>
            <a:fillRect/>
          </a:stretch>
        </p:blipFill>
        <p:spPr bwMode="auto">
          <a:xfrm>
            <a:off x="571472" y="285728"/>
            <a:ext cx="2143140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Documents and Settings\Ольга\Рабочий стол\фото сентябрь 2014\Шевченко разворот Дух краевед по Бородино\DSC_0541.jpg"/>
          <p:cNvPicPr>
            <a:picLocks noChangeAspect="1" noChangeArrowheads="1"/>
          </p:cNvPicPr>
          <p:nvPr/>
        </p:nvPicPr>
        <p:blipFill>
          <a:blip r:embed="rId4" cstate="print"/>
          <a:srcRect l="5527" t="12436" r="6042" b="17613"/>
          <a:stretch>
            <a:fillRect/>
          </a:stretch>
        </p:blipFill>
        <p:spPr bwMode="auto">
          <a:xfrm>
            <a:off x="6429388" y="214290"/>
            <a:ext cx="2143140" cy="3013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1071546"/>
            <a:ext cx="7375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ПРОЕКТ - ПУТЕШЕСТВИЕ</a:t>
            </a:r>
            <a:endParaRPr lang="ru-RU" sz="5400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7158" y="2500306"/>
            <a:ext cx="83582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Сей день пребудет  вечным памятником</a:t>
            </a:r>
          </a:p>
          <a:p>
            <a:pPr algn="ctr"/>
            <a:endParaRPr lang="ru-RU" sz="3200" dirty="0" smtClean="0"/>
          </a:p>
          <a:p>
            <a:pPr algn="ctr"/>
            <a:r>
              <a:rPr lang="ru-RU" sz="3200" dirty="0" smtClean="0"/>
              <a:t>(посвященный 200-летию Бородинской битвы)</a:t>
            </a:r>
          </a:p>
          <a:p>
            <a:pPr algn="ctr"/>
            <a:endParaRPr lang="ru-RU" sz="3200" dirty="0" smtClean="0"/>
          </a:p>
          <a:p>
            <a:pPr algn="ctr"/>
            <a:endParaRPr lang="ru-RU" sz="3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spcBef>
                <a:spcPct val="50000"/>
              </a:spcBef>
              <a:buNone/>
              <a:defRPr/>
            </a:pPr>
            <a:r>
              <a:rPr lang="ru-RU" dirty="0" smtClean="0"/>
              <a:t>Под учебным проектом понимается, </a:t>
            </a:r>
          </a:p>
          <a:p>
            <a:pPr algn="ctr">
              <a:spcBef>
                <a:spcPct val="50000"/>
              </a:spcBef>
              <a:buNone/>
              <a:defRPr/>
            </a:pPr>
            <a:r>
              <a:rPr lang="ru-RU" i="1" u="sng" dirty="0" smtClean="0"/>
              <a:t>задание</a:t>
            </a:r>
            <a:r>
              <a:rPr lang="ru-RU" dirty="0" smtClean="0"/>
              <a:t> для самостоятельной </a:t>
            </a:r>
          </a:p>
          <a:p>
            <a:pPr algn="ctr">
              <a:spcBef>
                <a:spcPct val="50000"/>
              </a:spcBef>
              <a:buNone/>
              <a:defRPr/>
            </a:pPr>
            <a:r>
              <a:rPr lang="ru-RU" dirty="0" smtClean="0"/>
              <a:t>познавательной работы учащихся.  </a:t>
            </a:r>
          </a:p>
          <a:p>
            <a:pPr algn="ctr">
              <a:spcBef>
                <a:spcPct val="50000"/>
              </a:spcBef>
              <a:buNone/>
              <a:defRPr/>
            </a:pPr>
            <a:r>
              <a:rPr lang="ru-RU" dirty="0" smtClean="0"/>
              <a:t>Образовательным результатом являются </a:t>
            </a:r>
            <a:r>
              <a:rPr lang="ru-RU" sz="4400" dirty="0" smtClean="0">
                <a:solidFill>
                  <a:srgbClr val="FF0000"/>
                </a:solidFill>
              </a:rPr>
              <a:t>знания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Учебный проект:</a:t>
            </a:r>
            <a:endParaRPr lang="ru-RU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642910" y="0"/>
          <a:ext cx="800105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для ученика:</a:t>
            </a:r>
            <a:endParaRPr lang="ru-RU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785786" y="1500174"/>
          <a:ext cx="7572428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для ученика:</a:t>
            </a: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785786" y="1285860"/>
          <a:ext cx="7500990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920</Words>
  <Application>Microsoft Office PowerPoint</Application>
  <PresentationFormat>Экран (4:3)</PresentationFormat>
  <Paragraphs>190</Paragraphs>
  <Slides>27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Межпредметная интеграция "Музыки" и "Духовного краеведения Подмосковья"  (Из опыта проведения урока, посвященного 200-летию Бородинской битвы) </vt:lpstr>
      <vt:lpstr>интеграция</vt:lpstr>
      <vt:lpstr>Слайд 3</vt:lpstr>
      <vt:lpstr>Слайд 4</vt:lpstr>
      <vt:lpstr>Слайд 5</vt:lpstr>
      <vt:lpstr>Слайд 6</vt:lpstr>
      <vt:lpstr>Учебный проект:</vt:lpstr>
      <vt:lpstr>Проект для ученика:</vt:lpstr>
      <vt:lpstr>Проект для ученика:</vt:lpstr>
      <vt:lpstr>Проект для учителя:</vt:lpstr>
      <vt:lpstr>Проект характеризуется:</vt:lpstr>
      <vt:lpstr>По завершении работы над проектом: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            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Основы религиозных культур и светской этики</dc:title>
  <dc:creator>soc1</dc:creator>
  <cp:lastModifiedBy>Семинария</cp:lastModifiedBy>
  <cp:revision>195</cp:revision>
  <dcterms:created xsi:type="dcterms:W3CDTF">2012-04-03T10:24:50Z</dcterms:created>
  <dcterms:modified xsi:type="dcterms:W3CDTF">2014-09-25T07:44:29Z</dcterms:modified>
</cp:coreProperties>
</file>